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804" r:id="rId1"/>
  </p:sldMasterIdLst>
  <p:notesMasterIdLst>
    <p:notesMasterId r:id="rId9"/>
  </p:notesMasterIdLst>
  <p:sldIdLst>
    <p:sldId id="274" r:id="rId2"/>
    <p:sldId id="276" r:id="rId3"/>
    <p:sldId id="256" r:id="rId4"/>
    <p:sldId id="275" r:id="rId5"/>
    <p:sldId id="277" r:id="rId6"/>
    <p:sldId id="299" r:id="rId7"/>
    <p:sldId id="278" r:id="rId8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יפה אטיאס" initials="יא" lastIdx="2" clrIdx="0">
    <p:extLst>
      <p:ext uri="{19B8F6BF-5375-455C-9EA6-DF929625EA0E}">
        <p15:presenceInfo xmlns:p15="http://schemas.microsoft.com/office/powerpoint/2012/main" userId="יפה אטיאס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84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4" d="100"/>
          <a:sy n="64" d="100"/>
        </p:scale>
        <p:origin x="156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375CE2-F9A2-44D6-82FE-93502F8D01A6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FEBAF0D1-F3AF-4BE4-AE5F-F0567E23DC33}">
      <dgm:prSet phldrT="[טקסט]" custT="1"/>
      <dgm:spPr/>
      <dgm:t>
        <a:bodyPr/>
        <a:lstStyle/>
        <a:p>
          <a:pPr rtl="1"/>
          <a:r>
            <a:rPr lang="he-IL" sz="2400" b="1" dirty="0"/>
            <a:t>יו" העמותה</a:t>
          </a:r>
        </a:p>
      </dgm:t>
    </dgm:pt>
    <dgm:pt modelId="{28C0BB36-5CFB-4E74-84C6-026FC4B6F733}" type="parTrans" cxnId="{C2B7234D-28EA-4059-881E-FD01CBB3DF8D}">
      <dgm:prSet/>
      <dgm:spPr/>
      <dgm:t>
        <a:bodyPr/>
        <a:lstStyle/>
        <a:p>
          <a:pPr rtl="1"/>
          <a:endParaRPr lang="he-IL"/>
        </a:p>
      </dgm:t>
    </dgm:pt>
    <dgm:pt modelId="{5F91BE32-6138-489E-BA6F-B72449418A90}" type="sibTrans" cxnId="{C2B7234D-28EA-4059-881E-FD01CBB3DF8D}">
      <dgm:prSet custT="1"/>
      <dgm:spPr/>
      <dgm:t>
        <a:bodyPr/>
        <a:lstStyle/>
        <a:p>
          <a:pPr rtl="1"/>
          <a:r>
            <a:rPr lang="he-IL" sz="2400" b="1" dirty="0" err="1"/>
            <a:t>רותה</a:t>
          </a:r>
          <a:r>
            <a:rPr lang="he-IL" sz="2400" b="1" dirty="0"/>
            <a:t> דנינו</a:t>
          </a:r>
        </a:p>
      </dgm:t>
    </dgm:pt>
    <dgm:pt modelId="{7C7EE5A9-7F7F-4EDD-B285-940C59FEE463}" type="asst">
      <dgm:prSet phldrT="[טקסט]" custT="1"/>
      <dgm:spPr/>
      <dgm:t>
        <a:bodyPr/>
        <a:lstStyle/>
        <a:p>
          <a:pPr rtl="1"/>
          <a:r>
            <a:rPr lang="he-IL" sz="2800" b="1" dirty="0"/>
            <a:t>רכזת ארצית</a:t>
          </a:r>
        </a:p>
      </dgm:t>
    </dgm:pt>
    <dgm:pt modelId="{A62BC4A3-A3EE-4962-B085-A6AF5F34A9BE}" type="parTrans" cxnId="{9D9B359F-B920-4E37-914B-A48930382F11}">
      <dgm:prSet/>
      <dgm:spPr/>
      <dgm:t>
        <a:bodyPr/>
        <a:lstStyle/>
        <a:p>
          <a:pPr rtl="1"/>
          <a:endParaRPr lang="he-IL"/>
        </a:p>
      </dgm:t>
    </dgm:pt>
    <dgm:pt modelId="{F53FDE24-6283-439C-A7FB-3122A49529E4}" type="sibTrans" cxnId="{9D9B359F-B920-4E37-914B-A48930382F11}">
      <dgm:prSet custT="1"/>
      <dgm:spPr/>
      <dgm:t>
        <a:bodyPr/>
        <a:lstStyle/>
        <a:p>
          <a:pPr rtl="1"/>
          <a:r>
            <a:rPr lang="he-IL" sz="2000" b="1" dirty="0"/>
            <a:t>קטי שלום</a:t>
          </a:r>
        </a:p>
      </dgm:t>
    </dgm:pt>
    <dgm:pt modelId="{B150A3A7-020D-4EE9-AED7-412C8B695BF2}">
      <dgm:prSet phldrT="[טקסט]" custT="1"/>
      <dgm:spPr/>
      <dgm:t>
        <a:bodyPr/>
        <a:lstStyle/>
        <a:p>
          <a:pPr rtl="1"/>
          <a:r>
            <a:rPr lang="he-IL" sz="2000" b="1" dirty="0"/>
            <a:t>מחוז דרום</a:t>
          </a:r>
        </a:p>
      </dgm:t>
    </dgm:pt>
    <dgm:pt modelId="{45A49358-FB2D-4091-AE4F-2F2F31DE2AB0}" type="parTrans" cxnId="{E5E6E9CB-430F-4897-A445-9B2D065B7F42}">
      <dgm:prSet/>
      <dgm:spPr/>
      <dgm:t>
        <a:bodyPr/>
        <a:lstStyle/>
        <a:p>
          <a:pPr rtl="1"/>
          <a:endParaRPr lang="he-IL"/>
        </a:p>
      </dgm:t>
    </dgm:pt>
    <dgm:pt modelId="{5E6AE27F-18CF-47F6-9DB5-A52B3C2C26B2}" type="sibTrans" cxnId="{E5E6E9CB-430F-4897-A445-9B2D065B7F42}">
      <dgm:prSet custT="1"/>
      <dgm:spPr>
        <a:ln>
          <a:solidFill>
            <a:schemeClr val="accent1"/>
          </a:solidFill>
        </a:ln>
      </dgm:spPr>
      <dgm:t>
        <a:bodyPr/>
        <a:lstStyle/>
        <a:p>
          <a:pPr rtl="1"/>
          <a:r>
            <a:rPr lang="he-IL" sz="1800" b="1" dirty="0"/>
            <a:t>י</a:t>
          </a:r>
          <a:r>
            <a:rPr lang="he-IL" sz="1600" b="1" dirty="0"/>
            <a:t>פה אטיאס</a:t>
          </a:r>
        </a:p>
      </dgm:t>
    </dgm:pt>
    <dgm:pt modelId="{36637502-EAA2-4040-B2C3-C20DB8EA1008}">
      <dgm:prSet phldrT="[טקסט]" custT="1"/>
      <dgm:spPr/>
      <dgm:t>
        <a:bodyPr/>
        <a:lstStyle/>
        <a:p>
          <a:pPr rtl="1"/>
          <a:r>
            <a:rPr lang="he-IL" sz="2000" b="1" dirty="0"/>
            <a:t>מחוז מרכז</a:t>
          </a:r>
        </a:p>
      </dgm:t>
    </dgm:pt>
    <dgm:pt modelId="{6A413789-2D6A-4140-95DD-030576888665}" type="parTrans" cxnId="{C07DA47A-6AD6-4857-B506-DDB353C1DFC3}">
      <dgm:prSet/>
      <dgm:spPr/>
      <dgm:t>
        <a:bodyPr/>
        <a:lstStyle/>
        <a:p>
          <a:pPr rtl="1"/>
          <a:endParaRPr lang="he-IL"/>
        </a:p>
      </dgm:t>
    </dgm:pt>
    <dgm:pt modelId="{2E688836-0138-4342-BDC9-62FE1FC1F089}" type="sibTrans" cxnId="{C07DA47A-6AD6-4857-B506-DDB353C1DFC3}">
      <dgm:prSet custT="1"/>
      <dgm:spPr>
        <a:ln>
          <a:solidFill>
            <a:schemeClr val="accent1"/>
          </a:solidFill>
        </a:ln>
      </dgm:spPr>
      <dgm:t>
        <a:bodyPr/>
        <a:lstStyle/>
        <a:p>
          <a:pPr algn="ctr" rtl="1"/>
          <a:endParaRPr lang="he-IL" sz="1600" b="1" dirty="0"/>
        </a:p>
        <a:p>
          <a:pPr algn="r" rtl="1"/>
          <a:r>
            <a:rPr lang="he-IL" sz="1600" b="1" dirty="0"/>
            <a:t>רותי אשכנזי</a:t>
          </a:r>
        </a:p>
        <a:p>
          <a:pPr algn="ctr" rtl="1"/>
          <a:r>
            <a:rPr lang="he-IL" sz="1600" b="1" dirty="0"/>
            <a:t>מרים סלע</a:t>
          </a:r>
        </a:p>
      </dgm:t>
    </dgm:pt>
    <dgm:pt modelId="{9CDBE4F2-6846-415B-B515-026D9A23A5BE}">
      <dgm:prSet phldrT="[טקסט]" custT="1"/>
      <dgm:spPr/>
      <dgm:t>
        <a:bodyPr/>
        <a:lstStyle/>
        <a:p>
          <a:pPr rtl="1"/>
          <a:r>
            <a:rPr lang="he-IL" sz="2000" b="1" dirty="0"/>
            <a:t>מחוז צפון</a:t>
          </a:r>
        </a:p>
      </dgm:t>
    </dgm:pt>
    <dgm:pt modelId="{CAD13311-7033-4A4F-8AF8-EE03A0CE8A14}" type="parTrans" cxnId="{DB728187-7543-4B63-A0AD-300045EAC425}">
      <dgm:prSet/>
      <dgm:spPr/>
      <dgm:t>
        <a:bodyPr/>
        <a:lstStyle/>
        <a:p>
          <a:pPr rtl="1"/>
          <a:endParaRPr lang="he-IL"/>
        </a:p>
      </dgm:t>
    </dgm:pt>
    <dgm:pt modelId="{292CB0A1-3AEB-4A12-88BD-3B12AA082E94}" type="sibTrans" cxnId="{DB728187-7543-4B63-A0AD-300045EAC425}">
      <dgm:prSet custT="1"/>
      <dgm:spPr>
        <a:ln>
          <a:solidFill>
            <a:schemeClr val="accent1"/>
          </a:solidFill>
        </a:ln>
      </dgm:spPr>
      <dgm:t>
        <a:bodyPr/>
        <a:lstStyle/>
        <a:p>
          <a:pPr rtl="1"/>
          <a:r>
            <a:rPr lang="he-IL" sz="1600" b="1" dirty="0"/>
            <a:t>ציונה אייזנשטיין</a:t>
          </a:r>
        </a:p>
      </dgm:t>
    </dgm:pt>
    <dgm:pt modelId="{D8768362-98CA-496B-9C83-F84F90106DDC}" type="asst">
      <dgm:prSet phldrT="[טקסט]" custT="1"/>
      <dgm:spPr/>
      <dgm:t>
        <a:bodyPr/>
        <a:lstStyle/>
        <a:p>
          <a:pPr rtl="1"/>
          <a:r>
            <a:rPr lang="he-IL" sz="2800" b="1" dirty="0"/>
            <a:t>מזכירות</a:t>
          </a:r>
        </a:p>
      </dgm:t>
    </dgm:pt>
    <dgm:pt modelId="{B0CA11B3-4AB2-4AF5-943B-12A11013BD75}" type="parTrans" cxnId="{ABB62DD4-7CFA-413A-8C7B-A3B00AE14B18}">
      <dgm:prSet/>
      <dgm:spPr/>
      <dgm:t>
        <a:bodyPr/>
        <a:lstStyle/>
        <a:p>
          <a:pPr rtl="1"/>
          <a:endParaRPr lang="he-IL"/>
        </a:p>
      </dgm:t>
    </dgm:pt>
    <dgm:pt modelId="{357192E8-6EB4-4AAC-89EA-502552047F03}" type="sibTrans" cxnId="{ABB62DD4-7CFA-413A-8C7B-A3B00AE14B18}">
      <dgm:prSet custT="1"/>
      <dgm:spPr/>
      <dgm:t>
        <a:bodyPr/>
        <a:lstStyle/>
        <a:p>
          <a:pPr rtl="1"/>
          <a:r>
            <a:rPr lang="he-IL" sz="2000" b="1" dirty="0"/>
            <a:t>צוות הנהלה</a:t>
          </a:r>
        </a:p>
      </dgm:t>
    </dgm:pt>
    <dgm:pt modelId="{5CE95CFE-756C-478B-95BF-688556F7D5DE}">
      <dgm:prSet phldrT="[טקסט]"/>
      <dgm:spPr/>
      <dgm:t>
        <a:bodyPr/>
        <a:lstStyle/>
        <a:p>
          <a:pPr rtl="1"/>
          <a:r>
            <a:rPr lang="he-IL" dirty="0"/>
            <a:t> </a:t>
          </a:r>
        </a:p>
      </dgm:t>
    </dgm:pt>
    <dgm:pt modelId="{E9E99848-4279-40CC-A037-9915FEDEB81F}" type="sibTrans" cxnId="{5EF21210-3A6C-4C18-8B8C-662C3D6A0CF1}">
      <dgm:prSet/>
      <dgm:spPr>
        <a:blipFill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pPr rtl="1"/>
          <a:endParaRPr lang="he-IL" dirty="0"/>
        </a:p>
      </dgm:t>
    </dgm:pt>
    <dgm:pt modelId="{E0B73EF8-7499-45EA-A785-23236596A93C}" type="parTrans" cxnId="{5EF21210-3A6C-4C18-8B8C-662C3D6A0CF1}">
      <dgm:prSet/>
      <dgm:spPr/>
      <dgm:t>
        <a:bodyPr/>
        <a:lstStyle/>
        <a:p>
          <a:pPr rtl="1"/>
          <a:endParaRPr lang="he-IL"/>
        </a:p>
      </dgm:t>
    </dgm:pt>
    <dgm:pt modelId="{77C3C901-322F-4BAC-B212-358C9A8FAA4C}" type="pres">
      <dgm:prSet presAssocID="{C6375CE2-F9A2-44D6-82FE-93502F8D01A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2170075-7A3C-4D5D-907D-347F98513622}" type="pres">
      <dgm:prSet presAssocID="{FEBAF0D1-F3AF-4BE4-AE5F-F0567E23DC33}" presName="hierRoot1" presStyleCnt="0">
        <dgm:presLayoutVars>
          <dgm:hierBranch val="init"/>
        </dgm:presLayoutVars>
      </dgm:prSet>
      <dgm:spPr/>
    </dgm:pt>
    <dgm:pt modelId="{66608EF6-95E4-480C-AE72-B3B627EA45B1}" type="pres">
      <dgm:prSet presAssocID="{FEBAF0D1-F3AF-4BE4-AE5F-F0567E23DC33}" presName="rootComposite1" presStyleCnt="0"/>
      <dgm:spPr/>
    </dgm:pt>
    <dgm:pt modelId="{B6361161-9F15-4CD9-850C-4652EDE940F6}" type="pres">
      <dgm:prSet presAssocID="{FEBAF0D1-F3AF-4BE4-AE5F-F0567E23DC33}" presName="rootText1" presStyleLbl="node0" presStyleIdx="0" presStyleCnt="2" custScaleY="44331" custLinFactNeighborX="-1072">
        <dgm:presLayoutVars>
          <dgm:chMax/>
          <dgm:chPref val="3"/>
        </dgm:presLayoutVars>
      </dgm:prSet>
      <dgm:spPr/>
    </dgm:pt>
    <dgm:pt modelId="{398B571D-F3E4-4962-A909-1A26FFC355C4}" type="pres">
      <dgm:prSet presAssocID="{FEBAF0D1-F3AF-4BE4-AE5F-F0567E23DC33}" presName="titleText1" presStyleLbl="fgAcc0" presStyleIdx="0" presStyleCnt="2" custScaleY="47509" custLinFactNeighborX="2824" custLinFactNeighborY="-38294">
        <dgm:presLayoutVars>
          <dgm:chMax val="0"/>
          <dgm:chPref val="0"/>
        </dgm:presLayoutVars>
      </dgm:prSet>
      <dgm:spPr/>
    </dgm:pt>
    <dgm:pt modelId="{67446B6E-4AFB-41B2-8F50-D17B4B10D9A7}" type="pres">
      <dgm:prSet presAssocID="{FEBAF0D1-F3AF-4BE4-AE5F-F0567E23DC33}" presName="rootConnector1" presStyleLbl="node1" presStyleIdx="0" presStyleCnt="3"/>
      <dgm:spPr/>
    </dgm:pt>
    <dgm:pt modelId="{584EA629-30DA-44D4-99A6-AF92BBBD491C}" type="pres">
      <dgm:prSet presAssocID="{FEBAF0D1-F3AF-4BE4-AE5F-F0567E23DC33}" presName="hierChild2" presStyleCnt="0"/>
      <dgm:spPr/>
    </dgm:pt>
    <dgm:pt modelId="{47586635-4E08-46CA-B008-706432EB66B1}" type="pres">
      <dgm:prSet presAssocID="{45A49358-FB2D-4091-AE4F-2F2F31DE2AB0}" presName="Name37" presStyleLbl="parChTrans1D2" presStyleIdx="0" presStyleCnt="5" custSzY="1402749"/>
      <dgm:spPr/>
    </dgm:pt>
    <dgm:pt modelId="{B78F2F9D-28C6-4384-A944-FF8AD8FCEEBD}" type="pres">
      <dgm:prSet presAssocID="{B150A3A7-020D-4EE9-AED7-412C8B695BF2}" presName="hierRoot2" presStyleCnt="0">
        <dgm:presLayoutVars>
          <dgm:hierBranch val="init"/>
        </dgm:presLayoutVars>
      </dgm:prSet>
      <dgm:spPr/>
    </dgm:pt>
    <dgm:pt modelId="{C818FEE2-9E07-48CE-A575-4D3FCBB54850}" type="pres">
      <dgm:prSet presAssocID="{B150A3A7-020D-4EE9-AED7-412C8B695BF2}" presName="rootComposite" presStyleCnt="0"/>
      <dgm:spPr/>
    </dgm:pt>
    <dgm:pt modelId="{14D97D15-0BE6-4FA9-8362-4A62FED3DD3F}" type="pres">
      <dgm:prSet presAssocID="{B150A3A7-020D-4EE9-AED7-412C8B695BF2}" presName="rootText" presStyleLbl="node1" presStyleIdx="0" presStyleCnt="3" custScaleY="31336" custLinFactNeighborY="-99172">
        <dgm:presLayoutVars>
          <dgm:chMax/>
          <dgm:chPref val="3"/>
        </dgm:presLayoutVars>
      </dgm:prSet>
      <dgm:spPr/>
    </dgm:pt>
    <dgm:pt modelId="{5C5BEA2D-305D-459C-BD56-394E73AC54BF}" type="pres">
      <dgm:prSet presAssocID="{B150A3A7-020D-4EE9-AED7-412C8B695BF2}" presName="titleText2" presStyleLbl="fgAcc1" presStyleIdx="0" presStyleCnt="3" custScaleX="60913" custScaleY="73627" custLinFactY="-100000" custLinFactNeighborX="-47449" custLinFactNeighborY="-188679">
        <dgm:presLayoutVars>
          <dgm:chMax val="0"/>
          <dgm:chPref val="0"/>
        </dgm:presLayoutVars>
      </dgm:prSet>
      <dgm:spPr/>
    </dgm:pt>
    <dgm:pt modelId="{FADE990A-0E5F-4F21-914B-B6307CC11500}" type="pres">
      <dgm:prSet presAssocID="{B150A3A7-020D-4EE9-AED7-412C8B695BF2}" presName="rootConnector" presStyleLbl="node2" presStyleIdx="0" presStyleCnt="0"/>
      <dgm:spPr/>
    </dgm:pt>
    <dgm:pt modelId="{27D6B384-5D91-4D43-A1ED-9EB2F849D5F0}" type="pres">
      <dgm:prSet presAssocID="{B150A3A7-020D-4EE9-AED7-412C8B695BF2}" presName="hierChild4" presStyleCnt="0"/>
      <dgm:spPr/>
    </dgm:pt>
    <dgm:pt modelId="{A2391032-4103-4EF3-A471-134879811312}" type="pres">
      <dgm:prSet presAssocID="{B150A3A7-020D-4EE9-AED7-412C8B695BF2}" presName="hierChild5" presStyleCnt="0"/>
      <dgm:spPr/>
    </dgm:pt>
    <dgm:pt modelId="{E0339120-5027-485E-BC23-48BFCB0DF149}" type="pres">
      <dgm:prSet presAssocID="{6A413789-2D6A-4140-95DD-030576888665}" presName="Name37" presStyleLbl="parChTrans1D2" presStyleIdx="1" presStyleCnt="5"/>
      <dgm:spPr/>
    </dgm:pt>
    <dgm:pt modelId="{2677E981-C407-4833-99CC-945AAF54EBE6}" type="pres">
      <dgm:prSet presAssocID="{36637502-EAA2-4040-B2C3-C20DB8EA1008}" presName="hierRoot2" presStyleCnt="0">
        <dgm:presLayoutVars>
          <dgm:hierBranch val="init"/>
        </dgm:presLayoutVars>
      </dgm:prSet>
      <dgm:spPr/>
    </dgm:pt>
    <dgm:pt modelId="{75EBE3DF-0ECE-491B-82B8-81F1C7679866}" type="pres">
      <dgm:prSet presAssocID="{36637502-EAA2-4040-B2C3-C20DB8EA1008}" presName="rootComposite" presStyleCnt="0"/>
      <dgm:spPr/>
    </dgm:pt>
    <dgm:pt modelId="{907AF3DD-84F0-4B9E-8140-8929478AC9FC}" type="pres">
      <dgm:prSet presAssocID="{36637502-EAA2-4040-B2C3-C20DB8EA1008}" presName="rootText" presStyleLbl="node1" presStyleIdx="1" presStyleCnt="3" custScaleY="31336" custLinFactNeighborX="-1072" custLinFactNeighborY="-99172">
        <dgm:presLayoutVars>
          <dgm:chMax/>
          <dgm:chPref val="3"/>
        </dgm:presLayoutVars>
      </dgm:prSet>
      <dgm:spPr/>
    </dgm:pt>
    <dgm:pt modelId="{1363C8CC-41B4-4F7E-9E56-31791E76C1E0}" type="pres">
      <dgm:prSet presAssocID="{36637502-EAA2-4040-B2C3-C20DB8EA1008}" presName="titleText2" presStyleLbl="fgAcc1" presStyleIdx="1" presStyleCnt="3" custScaleX="60103" custScaleY="80842" custLinFactY="-100000" custLinFactNeighborX="24546" custLinFactNeighborY="-182485">
        <dgm:presLayoutVars>
          <dgm:chMax val="0"/>
          <dgm:chPref val="0"/>
        </dgm:presLayoutVars>
      </dgm:prSet>
      <dgm:spPr/>
    </dgm:pt>
    <dgm:pt modelId="{237624CA-F523-4C04-8FF3-DA9613C33AB8}" type="pres">
      <dgm:prSet presAssocID="{36637502-EAA2-4040-B2C3-C20DB8EA1008}" presName="rootConnector" presStyleLbl="node2" presStyleIdx="0" presStyleCnt="0"/>
      <dgm:spPr/>
    </dgm:pt>
    <dgm:pt modelId="{8B776167-B945-4FA9-BEC6-6A08AC4113DF}" type="pres">
      <dgm:prSet presAssocID="{36637502-EAA2-4040-B2C3-C20DB8EA1008}" presName="hierChild4" presStyleCnt="0"/>
      <dgm:spPr/>
    </dgm:pt>
    <dgm:pt modelId="{42C9C79A-1066-41F6-8EFA-EB9655A4ED7C}" type="pres">
      <dgm:prSet presAssocID="{36637502-EAA2-4040-B2C3-C20DB8EA1008}" presName="hierChild5" presStyleCnt="0"/>
      <dgm:spPr/>
    </dgm:pt>
    <dgm:pt modelId="{768E2369-D51E-4C1C-BABA-5F1C2DBECCAC}" type="pres">
      <dgm:prSet presAssocID="{CAD13311-7033-4A4F-8AF8-EE03A0CE8A14}" presName="Name37" presStyleLbl="parChTrans1D2" presStyleIdx="2" presStyleCnt="5" custSzY="1402749"/>
      <dgm:spPr/>
    </dgm:pt>
    <dgm:pt modelId="{703B08FA-89F1-448C-992C-31BA4A26FDA9}" type="pres">
      <dgm:prSet presAssocID="{9CDBE4F2-6846-415B-B515-026D9A23A5BE}" presName="hierRoot2" presStyleCnt="0">
        <dgm:presLayoutVars>
          <dgm:hierBranch val="init"/>
        </dgm:presLayoutVars>
      </dgm:prSet>
      <dgm:spPr/>
    </dgm:pt>
    <dgm:pt modelId="{071E5497-58A9-4BE3-839D-F9E5C6070C79}" type="pres">
      <dgm:prSet presAssocID="{9CDBE4F2-6846-415B-B515-026D9A23A5BE}" presName="rootComposite" presStyleCnt="0"/>
      <dgm:spPr/>
    </dgm:pt>
    <dgm:pt modelId="{792ACAC7-D0D2-4C43-830D-2B8E374E0347}" type="pres">
      <dgm:prSet presAssocID="{9CDBE4F2-6846-415B-B515-026D9A23A5BE}" presName="rootText" presStyleLbl="node1" presStyleIdx="2" presStyleCnt="3" custScaleY="34494" custLinFactNeighborX="-1072" custLinFactNeighborY="-99172">
        <dgm:presLayoutVars>
          <dgm:chMax/>
          <dgm:chPref val="3"/>
        </dgm:presLayoutVars>
      </dgm:prSet>
      <dgm:spPr/>
    </dgm:pt>
    <dgm:pt modelId="{80F78881-3D6D-491D-80F5-7D1BCE002A1B}" type="pres">
      <dgm:prSet presAssocID="{9CDBE4F2-6846-415B-B515-026D9A23A5BE}" presName="titleText2" presStyleLbl="fgAcc1" presStyleIdx="2" presStyleCnt="3" custScaleX="52694" custScaleY="73351" custLinFactY="-100000" custLinFactNeighborX="13530" custLinFactNeighborY="-193022">
        <dgm:presLayoutVars>
          <dgm:chMax val="0"/>
          <dgm:chPref val="0"/>
        </dgm:presLayoutVars>
      </dgm:prSet>
      <dgm:spPr/>
    </dgm:pt>
    <dgm:pt modelId="{5BD46FAE-BB88-4487-A787-7AFFAF3A236B}" type="pres">
      <dgm:prSet presAssocID="{9CDBE4F2-6846-415B-B515-026D9A23A5BE}" presName="rootConnector" presStyleLbl="node2" presStyleIdx="0" presStyleCnt="0"/>
      <dgm:spPr/>
    </dgm:pt>
    <dgm:pt modelId="{7EC70986-7CEA-453A-874C-33805BF50238}" type="pres">
      <dgm:prSet presAssocID="{9CDBE4F2-6846-415B-B515-026D9A23A5BE}" presName="hierChild4" presStyleCnt="0"/>
      <dgm:spPr/>
    </dgm:pt>
    <dgm:pt modelId="{AC6BEF33-9DD3-4293-B32E-6B1C7843855C}" type="pres">
      <dgm:prSet presAssocID="{9CDBE4F2-6846-415B-B515-026D9A23A5BE}" presName="hierChild5" presStyleCnt="0"/>
      <dgm:spPr/>
    </dgm:pt>
    <dgm:pt modelId="{3ED4EBFF-B631-4C50-B9D6-36AABD44C95A}" type="pres">
      <dgm:prSet presAssocID="{FEBAF0D1-F3AF-4BE4-AE5F-F0567E23DC33}" presName="hierChild3" presStyleCnt="0"/>
      <dgm:spPr/>
    </dgm:pt>
    <dgm:pt modelId="{6A1282F8-D42A-4193-9F79-3B23D3610633}" type="pres">
      <dgm:prSet presAssocID="{A62BC4A3-A3EE-4962-B085-A6AF5F34A9BE}" presName="Name96" presStyleLbl="parChTrans1D2" presStyleIdx="3" presStyleCnt="5"/>
      <dgm:spPr/>
    </dgm:pt>
    <dgm:pt modelId="{0204ACF5-0C84-4AD8-9596-544A83689811}" type="pres">
      <dgm:prSet presAssocID="{7C7EE5A9-7F7F-4EDD-B285-940C59FEE463}" presName="hierRoot3" presStyleCnt="0">
        <dgm:presLayoutVars>
          <dgm:hierBranch val="init"/>
        </dgm:presLayoutVars>
      </dgm:prSet>
      <dgm:spPr/>
    </dgm:pt>
    <dgm:pt modelId="{057D8DB3-93B1-453D-8FE5-9FAF933BE3FE}" type="pres">
      <dgm:prSet presAssocID="{7C7EE5A9-7F7F-4EDD-B285-940C59FEE463}" presName="rootComposite3" presStyleCnt="0"/>
      <dgm:spPr/>
    </dgm:pt>
    <dgm:pt modelId="{438EAA9B-E9D9-478D-8E2E-86BDA0BBE8DE}" type="pres">
      <dgm:prSet presAssocID="{7C7EE5A9-7F7F-4EDD-B285-940C59FEE463}" presName="rootText3" presStyleLbl="asst1" presStyleIdx="0" presStyleCnt="2" custScaleY="47491" custLinFactNeighborX="3050" custLinFactNeighborY="-72111">
        <dgm:presLayoutVars>
          <dgm:chPref val="3"/>
        </dgm:presLayoutVars>
      </dgm:prSet>
      <dgm:spPr/>
    </dgm:pt>
    <dgm:pt modelId="{41E61014-752C-4E74-8552-1051CAB4BAD8}" type="pres">
      <dgm:prSet presAssocID="{7C7EE5A9-7F7F-4EDD-B285-940C59FEE463}" presName="titleText3" presStyleLbl="fgAcc2" presStyleIdx="0" presStyleCnt="2" custScaleY="68894" custLinFactY="-100000" custLinFactNeighborX="-72249" custLinFactNeighborY="-184087">
        <dgm:presLayoutVars>
          <dgm:chMax val="0"/>
          <dgm:chPref val="0"/>
        </dgm:presLayoutVars>
      </dgm:prSet>
      <dgm:spPr/>
    </dgm:pt>
    <dgm:pt modelId="{2BE3AE74-D6B2-424C-8D17-3F26FF9538D6}" type="pres">
      <dgm:prSet presAssocID="{7C7EE5A9-7F7F-4EDD-B285-940C59FEE463}" presName="rootConnector3" presStyleLbl="asst1" presStyleIdx="0" presStyleCnt="2"/>
      <dgm:spPr/>
    </dgm:pt>
    <dgm:pt modelId="{313E0992-36C3-40D0-890B-2AA0604C06FB}" type="pres">
      <dgm:prSet presAssocID="{7C7EE5A9-7F7F-4EDD-B285-940C59FEE463}" presName="hierChild6" presStyleCnt="0"/>
      <dgm:spPr/>
    </dgm:pt>
    <dgm:pt modelId="{768563A2-5BE7-4812-87A3-3D026BF2C1E9}" type="pres">
      <dgm:prSet presAssocID="{7C7EE5A9-7F7F-4EDD-B285-940C59FEE463}" presName="hierChild7" presStyleCnt="0"/>
      <dgm:spPr/>
    </dgm:pt>
    <dgm:pt modelId="{BF9BE302-3C2C-462F-B0D9-64D584FCF637}" type="pres">
      <dgm:prSet presAssocID="{B0CA11B3-4AB2-4AF5-943B-12A11013BD75}" presName="Name96" presStyleLbl="parChTrans1D2" presStyleIdx="4" presStyleCnt="5"/>
      <dgm:spPr/>
    </dgm:pt>
    <dgm:pt modelId="{74580511-7C77-42E0-9E65-DC415E29DC96}" type="pres">
      <dgm:prSet presAssocID="{D8768362-98CA-496B-9C83-F84F90106DDC}" presName="hierRoot3" presStyleCnt="0">
        <dgm:presLayoutVars>
          <dgm:hierBranch val="init"/>
        </dgm:presLayoutVars>
      </dgm:prSet>
      <dgm:spPr/>
    </dgm:pt>
    <dgm:pt modelId="{63112CAA-C724-4FE3-82AC-55291E7661BB}" type="pres">
      <dgm:prSet presAssocID="{D8768362-98CA-496B-9C83-F84F90106DDC}" presName="rootComposite3" presStyleCnt="0"/>
      <dgm:spPr/>
    </dgm:pt>
    <dgm:pt modelId="{FBF14977-88A6-43B5-8DBA-FE5B328D2DF2}" type="pres">
      <dgm:prSet presAssocID="{D8768362-98CA-496B-9C83-F84F90106DDC}" presName="rootText3" presStyleLbl="asst1" presStyleIdx="1" presStyleCnt="2" custScaleY="49453" custLinFactNeighborX="8519" custLinFactNeighborY="-72920">
        <dgm:presLayoutVars>
          <dgm:chPref val="3"/>
        </dgm:presLayoutVars>
      </dgm:prSet>
      <dgm:spPr/>
    </dgm:pt>
    <dgm:pt modelId="{D2BD3DA6-7C7E-4E58-A44D-BE42A8FDF853}" type="pres">
      <dgm:prSet presAssocID="{D8768362-98CA-496B-9C83-F84F90106DDC}" presName="titleText3" presStyleLbl="fgAcc2" presStyleIdx="1" presStyleCnt="2" custScaleY="74785" custLinFactY="-100000" custLinFactNeighborX="16381" custLinFactNeighborY="-189978">
        <dgm:presLayoutVars>
          <dgm:chMax val="0"/>
          <dgm:chPref val="0"/>
        </dgm:presLayoutVars>
      </dgm:prSet>
      <dgm:spPr/>
    </dgm:pt>
    <dgm:pt modelId="{E5CE0BCB-1C1C-4FF6-A98C-30F66BD58E3A}" type="pres">
      <dgm:prSet presAssocID="{D8768362-98CA-496B-9C83-F84F90106DDC}" presName="rootConnector3" presStyleLbl="asst1" presStyleIdx="1" presStyleCnt="2"/>
      <dgm:spPr/>
    </dgm:pt>
    <dgm:pt modelId="{CA7BE31A-167A-4F5E-8DF4-DDB28EA56ECB}" type="pres">
      <dgm:prSet presAssocID="{D8768362-98CA-496B-9C83-F84F90106DDC}" presName="hierChild6" presStyleCnt="0"/>
      <dgm:spPr/>
    </dgm:pt>
    <dgm:pt modelId="{2B52D087-5D21-414C-8FCB-55967FCC2BBE}" type="pres">
      <dgm:prSet presAssocID="{D8768362-98CA-496B-9C83-F84F90106DDC}" presName="hierChild7" presStyleCnt="0"/>
      <dgm:spPr/>
    </dgm:pt>
    <dgm:pt modelId="{4DB4C039-4842-4294-8D33-10F448915A7E}" type="pres">
      <dgm:prSet presAssocID="{5CE95CFE-756C-478B-95BF-688556F7D5DE}" presName="hierRoot1" presStyleCnt="0">
        <dgm:presLayoutVars>
          <dgm:hierBranch val="init"/>
        </dgm:presLayoutVars>
      </dgm:prSet>
      <dgm:spPr/>
    </dgm:pt>
    <dgm:pt modelId="{84825050-49EE-48B5-9671-F128B9989B3F}" type="pres">
      <dgm:prSet presAssocID="{5CE95CFE-756C-478B-95BF-688556F7D5DE}" presName="rootComposite1" presStyleCnt="0"/>
      <dgm:spPr/>
    </dgm:pt>
    <dgm:pt modelId="{92F1493B-19C4-4CF0-B3C8-C86A70857F36}" type="pres">
      <dgm:prSet presAssocID="{5CE95CFE-756C-478B-95BF-688556F7D5DE}" presName="rootText1" presStyleLbl="node0" presStyleIdx="1" presStyleCnt="2" custScaleX="108716" custScaleY="5856" custLinFactY="149665" custLinFactNeighborX="4920" custLinFactNeighborY="200000">
        <dgm:presLayoutVars>
          <dgm:chMax/>
          <dgm:chPref val="3"/>
        </dgm:presLayoutVars>
      </dgm:prSet>
      <dgm:spPr/>
    </dgm:pt>
    <dgm:pt modelId="{1CFB8164-3F67-4AC0-B031-EE2CE4840441}" type="pres">
      <dgm:prSet presAssocID="{5CE95CFE-756C-478B-95BF-688556F7D5DE}" presName="titleText1" presStyleLbl="fgAcc0" presStyleIdx="1" presStyleCnt="2" custAng="10800000" custFlipVert="1" custFlipHor="0" custScaleX="61914" custScaleY="249322" custLinFactY="-7127" custLinFactNeighborX="12497" custLinFactNeighborY="-100000">
        <dgm:presLayoutVars>
          <dgm:chMax val="0"/>
          <dgm:chPref val="0"/>
        </dgm:presLayoutVars>
      </dgm:prSet>
      <dgm:spPr/>
    </dgm:pt>
    <dgm:pt modelId="{F66D3C3E-589F-4BAA-9AB3-7E33FF35607C}" type="pres">
      <dgm:prSet presAssocID="{5CE95CFE-756C-478B-95BF-688556F7D5DE}" presName="rootConnector1" presStyleLbl="node1" presStyleIdx="2" presStyleCnt="3"/>
      <dgm:spPr/>
    </dgm:pt>
    <dgm:pt modelId="{5F5FC8B0-BA40-42F5-84B6-10AE53B33858}" type="pres">
      <dgm:prSet presAssocID="{5CE95CFE-756C-478B-95BF-688556F7D5DE}" presName="hierChild2" presStyleCnt="0"/>
      <dgm:spPr/>
    </dgm:pt>
    <dgm:pt modelId="{A8FBBB5F-4280-4BD6-ACB2-3BF47FC0C4CA}" type="pres">
      <dgm:prSet presAssocID="{5CE95CFE-756C-478B-95BF-688556F7D5DE}" presName="hierChild3" presStyleCnt="0"/>
      <dgm:spPr/>
    </dgm:pt>
  </dgm:ptLst>
  <dgm:cxnLst>
    <dgm:cxn modelId="{5EF21210-3A6C-4C18-8B8C-662C3D6A0CF1}" srcId="{C6375CE2-F9A2-44D6-82FE-93502F8D01A6}" destId="{5CE95CFE-756C-478B-95BF-688556F7D5DE}" srcOrd="1" destOrd="0" parTransId="{E0B73EF8-7499-45EA-A785-23236596A93C}" sibTransId="{E9E99848-4279-40CC-A037-9915FEDEB81F}"/>
    <dgm:cxn modelId="{A7CBB913-2DCA-4154-B3D1-650F780B1532}" type="presOf" srcId="{5CE95CFE-756C-478B-95BF-688556F7D5DE}" destId="{F66D3C3E-589F-4BAA-9AB3-7E33FF35607C}" srcOrd="1" destOrd="0" presId="urn:microsoft.com/office/officeart/2008/layout/NameandTitleOrganizationalChart"/>
    <dgm:cxn modelId="{BF048023-A08D-47B3-ACD7-A30DF2280C90}" type="presOf" srcId="{5F91BE32-6138-489E-BA6F-B72449418A90}" destId="{398B571D-F3E4-4962-A909-1A26FFC355C4}" srcOrd="0" destOrd="0" presId="urn:microsoft.com/office/officeart/2008/layout/NameandTitleOrganizationalChart"/>
    <dgm:cxn modelId="{F91E7624-AFC4-4005-9DB9-983C1CDA1A8A}" type="presOf" srcId="{D8768362-98CA-496B-9C83-F84F90106DDC}" destId="{E5CE0BCB-1C1C-4FF6-A98C-30F66BD58E3A}" srcOrd="1" destOrd="0" presId="urn:microsoft.com/office/officeart/2008/layout/NameandTitleOrganizationalChart"/>
    <dgm:cxn modelId="{2EF73126-9B88-45C2-8F21-A96EF9BC40F5}" type="presOf" srcId="{45A49358-FB2D-4091-AE4F-2F2F31DE2AB0}" destId="{47586635-4E08-46CA-B008-706432EB66B1}" srcOrd="0" destOrd="0" presId="urn:microsoft.com/office/officeart/2008/layout/NameandTitleOrganizationalChart"/>
    <dgm:cxn modelId="{9CDC392F-976C-45F7-BA05-F6CC630CB764}" type="presOf" srcId="{9CDBE4F2-6846-415B-B515-026D9A23A5BE}" destId="{792ACAC7-D0D2-4C43-830D-2B8E374E0347}" srcOrd="0" destOrd="0" presId="urn:microsoft.com/office/officeart/2008/layout/NameandTitleOrganizationalChart"/>
    <dgm:cxn modelId="{BEA68965-173F-42F1-B950-B0D22319BB23}" type="presOf" srcId="{292CB0A1-3AEB-4A12-88BD-3B12AA082E94}" destId="{80F78881-3D6D-491D-80F5-7D1BCE002A1B}" srcOrd="0" destOrd="0" presId="urn:microsoft.com/office/officeart/2008/layout/NameandTitleOrganizationalChart"/>
    <dgm:cxn modelId="{C2B7234D-28EA-4059-881E-FD01CBB3DF8D}" srcId="{C6375CE2-F9A2-44D6-82FE-93502F8D01A6}" destId="{FEBAF0D1-F3AF-4BE4-AE5F-F0567E23DC33}" srcOrd="0" destOrd="0" parTransId="{28C0BB36-5CFB-4E74-84C6-026FC4B6F733}" sibTransId="{5F91BE32-6138-489E-BA6F-B72449418A90}"/>
    <dgm:cxn modelId="{02865F73-DE5E-4BAB-9E2A-5386EECBF330}" type="presOf" srcId="{FEBAF0D1-F3AF-4BE4-AE5F-F0567E23DC33}" destId="{B6361161-9F15-4CD9-850C-4652EDE940F6}" srcOrd="0" destOrd="0" presId="urn:microsoft.com/office/officeart/2008/layout/NameandTitleOrganizationalChart"/>
    <dgm:cxn modelId="{C07DA47A-6AD6-4857-B506-DDB353C1DFC3}" srcId="{FEBAF0D1-F3AF-4BE4-AE5F-F0567E23DC33}" destId="{36637502-EAA2-4040-B2C3-C20DB8EA1008}" srcOrd="3" destOrd="0" parTransId="{6A413789-2D6A-4140-95DD-030576888665}" sibTransId="{2E688836-0138-4342-BDC9-62FE1FC1F089}"/>
    <dgm:cxn modelId="{34A3C15A-85ED-44AE-9189-DB9BB570A19E}" type="presOf" srcId="{5CE95CFE-756C-478B-95BF-688556F7D5DE}" destId="{92F1493B-19C4-4CF0-B3C8-C86A70857F36}" srcOrd="0" destOrd="0" presId="urn:microsoft.com/office/officeart/2008/layout/NameandTitleOrganizationalChart"/>
    <dgm:cxn modelId="{1BAEA87C-0E27-4A96-88B6-F0C47548FA16}" type="presOf" srcId="{B150A3A7-020D-4EE9-AED7-412C8B695BF2}" destId="{14D97D15-0BE6-4FA9-8362-4A62FED3DD3F}" srcOrd="0" destOrd="0" presId="urn:microsoft.com/office/officeart/2008/layout/NameandTitleOrganizationalChart"/>
    <dgm:cxn modelId="{0647287F-B7B1-4983-8CDC-E69F67A3DCD6}" type="presOf" srcId="{7C7EE5A9-7F7F-4EDD-B285-940C59FEE463}" destId="{2BE3AE74-D6B2-424C-8D17-3F26FF9538D6}" srcOrd="1" destOrd="0" presId="urn:microsoft.com/office/officeart/2008/layout/NameandTitleOrganizationalChart"/>
    <dgm:cxn modelId="{DB728187-7543-4B63-A0AD-300045EAC425}" srcId="{FEBAF0D1-F3AF-4BE4-AE5F-F0567E23DC33}" destId="{9CDBE4F2-6846-415B-B515-026D9A23A5BE}" srcOrd="4" destOrd="0" parTransId="{CAD13311-7033-4A4F-8AF8-EE03A0CE8A14}" sibTransId="{292CB0A1-3AEB-4A12-88BD-3B12AA082E94}"/>
    <dgm:cxn modelId="{F935AC95-D9A5-4854-AA4A-BC50F4F963C9}" type="presOf" srcId="{FEBAF0D1-F3AF-4BE4-AE5F-F0567E23DC33}" destId="{67446B6E-4AFB-41B2-8F50-D17B4B10D9A7}" srcOrd="1" destOrd="0" presId="urn:microsoft.com/office/officeart/2008/layout/NameandTitleOrganizationalChart"/>
    <dgm:cxn modelId="{10F3D497-5FE5-4B48-934D-B0C232E74036}" type="presOf" srcId="{A62BC4A3-A3EE-4962-B085-A6AF5F34A9BE}" destId="{6A1282F8-D42A-4193-9F79-3B23D3610633}" srcOrd="0" destOrd="0" presId="urn:microsoft.com/office/officeart/2008/layout/NameandTitleOrganizationalChart"/>
    <dgm:cxn modelId="{A45A0F9E-1B1B-46C6-AB0D-FC37658D2191}" type="presOf" srcId="{36637502-EAA2-4040-B2C3-C20DB8EA1008}" destId="{907AF3DD-84F0-4B9E-8140-8929478AC9FC}" srcOrd="0" destOrd="0" presId="urn:microsoft.com/office/officeart/2008/layout/NameandTitleOrganizationalChart"/>
    <dgm:cxn modelId="{2F8D009F-6BFF-4423-A830-C586E5D0A1CB}" type="presOf" srcId="{9CDBE4F2-6846-415B-B515-026D9A23A5BE}" destId="{5BD46FAE-BB88-4487-A787-7AFFAF3A236B}" srcOrd="1" destOrd="0" presId="urn:microsoft.com/office/officeart/2008/layout/NameandTitleOrganizationalChart"/>
    <dgm:cxn modelId="{9D9B359F-B920-4E37-914B-A48930382F11}" srcId="{FEBAF0D1-F3AF-4BE4-AE5F-F0567E23DC33}" destId="{7C7EE5A9-7F7F-4EDD-B285-940C59FEE463}" srcOrd="0" destOrd="0" parTransId="{A62BC4A3-A3EE-4962-B085-A6AF5F34A9BE}" sibTransId="{F53FDE24-6283-439C-A7FB-3122A49529E4}"/>
    <dgm:cxn modelId="{A72132B1-6107-4C1E-8FFF-AE09CBDFF1A9}" type="presOf" srcId="{D8768362-98CA-496B-9C83-F84F90106DDC}" destId="{FBF14977-88A6-43B5-8DBA-FE5B328D2DF2}" srcOrd="0" destOrd="0" presId="urn:microsoft.com/office/officeart/2008/layout/NameandTitleOrganizationalChart"/>
    <dgm:cxn modelId="{C1AFA6B3-5155-424D-BBC1-86516087E1EA}" type="presOf" srcId="{E9E99848-4279-40CC-A037-9915FEDEB81F}" destId="{1CFB8164-3F67-4AC0-B031-EE2CE4840441}" srcOrd="0" destOrd="0" presId="urn:microsoft.com/office/officeart/2008/layout/NameandTitleOrganizationalChart"/>
    <dgm:cxn modelId="{8058FBB7-1268-485C-924D-6A8E2CC75448}" type="presOf" srcId="{7C7EE5A9-7F7F-4EDD-B285-940C59FEE463}" destId="{438EAA9B-E9D9-478D-8E2E-86BDA0BBE8DE}" srcOrd="0" destOrd="0" presId="urn:microsoft.com/office/officeart/2008/layout/NameandTitleOrganizationalChart"/>
    <dgm:cxn modelId="{41A0C3C5-0C56-4AF4-B4FB-C792C67D43C2}" type="presOf" srcId="{CAD13311-7033-4A4F-8AF8-EE03A0CE8A14}" destId="{768E2369-D51E-4C1C-BABA-5F1C2DBECCAC}" srcOrd="0" destOrd="0" presId="urn:microsoft.com/office/officeart/2008/layout/NameandTitleOrganizationalChart"/>
    <dgm:cxn modelId="{49DF9ECB-E8F8-47B2-8FA2-773BF7C7887D}" type="presOf" srcId="{B150A3A7-020D-4EE9-AED7-412C8B695BF2}" destId="{FADE990A-0E5F-4F21-914B-B6307CC11500}" srcOrd="1" destOrd="0" presId="urn:microsoft.com/office/officeart/2008/layout/NameandTitleOrganizationalChart"/>
    <dgm:cxn modelId="{E5E6E9CB-430F-4897-A445-9B2D065B7F42}" srcId="{FEBAF0D1-F3AF-4BE4-AE5F-F0567E23DC33}" destId="{B150A3A7-020D-4EE9-AED7-412C8B695BF2}" srcOrd="2" destOrd="0" parTransId="{45A49358-FB2D-4091-AE4F-2F2F31DE2AB0}" sibTransId="{5E6AE27F-18CF-47F6-9DB5-A52B3C2C26B2}"/>
    <dgm:cxn modelId="{ABB62DD4-7CFA-413A-8C7B-A3B00AE14B18}" srcId="{FEBAF0D1-F3AF-4BE4-AE5F-F0567E23DC33}" destId="{D8768362-98CA-496B-9C83-F84F90106DDC}" srcOrd="1" destOrd="0" parTransId="{B0CA11B3-4AB2-4AF5-943B-12A11013BD75}" sibTransId="{357192E8-6EB4-4AAC-89EA-502552047F03}"/>
    <dgm:cxn modelId="{26B748D7-285A-40E2-B32A-577B2B00A8E8}" type="presOf" srcId="{B0CA11B3-4AB2-4AF5-943B-12A11013BD75}" destId="{BF9BE302-3C2C-462F-B0D9-64D584FCF637}" srcOrd="0" destOrd="0" presId="urn:microsoft.com/office/officeart/2008/layout/NameandTitleOrganizationalChart"/>
    <dgm:cxn modelId="{A3566BD8-A1FD-48D1-B539-E9D3D9BBDCAF}" type="presOf" srcId="{5E6AE27F-18CF-47F6-9DB5-A52B3C2C26B2}" destId="{5C5BEA2D-305D-459C-BD56-394E73AC54BF}" srcOrd="0" destOrd="0" presId="urn:microsoft.com/office/officeart/2008/layout/NameandTitleOrganizationalChart"/>
    <dgm:cxn modelId="{09F76BD9-1624-48FC-8719-9257C7B3ACA9}" type="presOf" srcId="{6A413789-2D6A-4140-95DD-030576888665}" destId="{E0339120-5027-485E-BC23-48BFCB0DF149}" srcOrd="0" destOrd="0" presId="urn:microsoft.com/office/officeart/2008/layout/NameandTitleOrganizationalChart"/>
    <dgm:cxn modelId="{CF52B5E3-22FB-489E-8E86-2D1846777E87}" type="presOf" srcId="{C6375CE2-F9A2-44D6-82FE-93502F8D01A6}" destId="{77C3C901-322F-4BAC-B212-358C9A8FAA4C}" srcOrd="0" destOrd="0" presId="urn:microsoft.com/office/officeart/2008/layout/NameandTitleOrganizationalChart"/>
    <dgm:cxn modelId="{E77C6AE5-C581-4087-8675-A4699D34A105}" type="presOf" srcId="{2E688836-0138-4342-BDC9-62FE1FC1F089}" destId="{1363C8CC-41B4-4F7E-9E56-31791E76C1E0}" srcOrd="0" destOrd="0" presId="urn:microsoft.com/office/officeart/2008/layout/NameandTitleOrganizationalChart"/>
    <dgm:cxn modelId="{D49B71E6-FECF-42EF-8F19-2732695FB796}" type="presOf" srcId="{357192E8-6EB4-4AAC-89EA-502552047F03}" destId="{D2BD3DA6-7C7E-4E58-A44D-BE42A8FDF853}" srcOrd="0" destOrd="0" presId="urn:microsoft.com/office/officeart/2008/layout/NameandTitleOrganizationalChart"/>
    <dgm:cxn modelId="{FF033EF4-0483-4FE3-8FD7-2CD875297790}" type="presOf" srcId="{F53FDE24-6283-439C-A7FB-3122A49529E4}" destId="{41E61014-752C-4E74-8552-1051CAB4BAD8}" srcOrd="0" destOrd="0" presId="urn:microsoft.com/office/officeart/2008/layout/NameandTitleOrganizationalChart"/>
    <dgm:cxn modelId="{BB6494F5-C694-4C8D-B27E-88F2E837BD72}" type="presOf" srcId="{36637502-EAA2-4040-B2C3-C20DB8EA1008}" destId="{237624CA-F523-4C04-8FF3-DA9613C33AB8}" srcOrd="1" destOrd="0" presId="urn:microsoft.com/office/officeart/2008/layout/NameandTitleOrganizationalChart"/>
    <dgm:cxn modelId="{74A183DC-B452-4591-88AA-A19FCEB58DC1}" type="presParOf" srcId="{77C3C901-322F-4BAC-B212-358C9A8FAA4C}" destId="{32170075-7A3C-4D5D-907D-347F98513622}" srcOrd="0" destOrd="0" presId="urn:microsoft.com/office/officeart/2008/layout/NameandTitleOrganizationalChart"/>
    <dgm:cxn modelId="{4B21FEAB-4543-48BD-BA96-A1FBF91E0EB8}" type="presParOf" srcId="{32170075-7A3C-4D5D-907D-347F98513622}" destId="{66608EF6-95E4-480C-AE72-B3B627EA45B1}" srcOrd="0" destOrd="0" presId="urn:microsoft.com/office/officeart/2008/layout/NameandTitleOrganizationalChart"/>
    <dgm:cxn modelId="{7CB96A7A-843E-4760-88EB-AD599C5BD1C7}" type="presParOf" srcId="{66608EF6-95E4-480C-AE72-B3B627EA45B1}" destId="{B6361161-9F15-4CD9-850C-4652EDE940F6}" srcOrd="0" destOrd="0" presId="urn:microsoft.com/office/officeart/2008/layout/NameandTitleOrganizationalChart"/>
    <dgm:cxn modelId="{886AA3BA-181A-449F-83A2-74A2011A890C}" type="presParOf" srcId="{66608EF6-95E4-480C-AE72-B3B627EA45B1}" destId="{398B571D-F3E4-4962-A909-1A26FFC355C4}" srcOrd="1" destOrd="0" presId="urn:microsoft.com/office/officeart/2008/layout/NameandTitleOrganizationalChart"/>
    <dgm:cxn modelId="{31B71A02-336D-4035-B3F7-F67A7003CD0A}" type="presParOf" srcId="{66608EF6-95E4-480C-AE72-B3B627EA45B1}" destId="{67446B6E-4AFB-41B2-8F50-D17B4B10D9A7}" srcOrd="2" destOrd="0" presId="urn:microsoft.com/office/officeart/2008/layout/NameandTitleOrganizationalChart"/>
    <dgm:cxn modelId="{EC1D11C6-C0E3-4483-9E86-D3E76CEB969E}" type="presParOf" srcId="{32170075-7A3C-4D5D-907D-347F98513622}" destId="{584EA629-30DA-44D4-99A6-AF92BBBD491C}" srcOrd="1" destOrd="0" presId="urn:microsoft.com/office/officeart/2008/layout/NameandTitleOrganizationalChart"/>
    <dgm:cxn modelId="{303169A4-F824-438F-89E2-3506C612BBAD}" type="presParOf" srcId="{584EA629-30DA-44D4-99A6-AF92BBBD491C}" destId="{47586635-4E08-46CA-B008-706432EB66B1}" srcOrd="0" destOrd="0" presId="urn:microsoft.com/office/officeart/2008/layout/NameandTitleOrganizationalChart"/>
    <dgm:cxn modelId="{F105157A-E95E-4A06-9736-E6B8D8213175}" type="presParOf" srcId="{584EA629-30DA-44D4-99A6-AF92BBBD491C}" destId="{B78F2F9D-28C6-4384-A944-FF8AD8FCEEBD}" srcOrd="1" destOrd="0" presId="urn:microsoft.com/office/officeart/2008/layout/NameandTitleOrganizationalChart"/>
    <dgm:cxn modelId="{B9304654-1481-4797-A6F1-E2EBF487A226}" type="presParOf" srcId="{B78F2F9D-28C6-4384-A944-FF8AD8FCEEBD}" destId="{C818FEE2-9E07-48CE-A575-4D3FCBB54850}" srcOrd="0" destOrd="0" presId="urn:microsoft.com/office/officeart/2008/layout/NameandTitleOrganizationalChart"/>
    <dgm:cxn modelId="{3E1D8336-F8A5-4C79-B5DF-965910F1FD53}" type="presParOf" srcId="{C818FEE2-9E07-48CE-A575-4D3FCBB54850}" destId="{14D97D15-0BE6-4FA9-8362-4A62FED3DD3F}" srcOrd="0" destOrd="0" presId="urn:microsoft.com/office/officeart/2008/layout/NameandTitleOrganizationalChart"/>
    <dgm:cxn modelId="{5B45CE08-1BA1-4EA5-95FF-9AC23179BE55}" type="presParOf" srcId="{C818FEE2-9E07-48CE-A575-4D3FCBB54850}" destId="{5C5BEA2D-305D-459C-BD56-394E73AC54BF}" srcOrd="1" destOrd="0" presId="urn:microsoft.com/office/officeart/2008/layout/NameandTitleOrganizationalChart"/>
    <dgm:cxn modelId="{C78B8D02-4265-49A0-A59D-8CA444788AFF}" type="presParOf" srcId="{C818FEE2-9E07-48CE-A575-4D3FCBB54850}" destId="{FADE990A-0E5F-4F21-914B-B6307CC11500}" srcOrd="2" destOrd="0" presId="urn:microsoft.com/office/officeart/2008/layout/NameandTitleOrganizationalChart"/>
    <dgm:cxn modelId="{32486608-56BF-45D5-BC3C-AAFDF53E0FF0}" type="presParOf" srcId="{B78F2F9D-28C6-4384-A944-FF8AD8FCEEBD}" destId="{27D6B384-5D91-4D43-A1ED-9EB2F849D5F0}" srcOrd="1" destOrd="0" presId="urn:microsoft.com/office/officeart/2008/layout/NameandTitleOrganizationalChart"/>
    <dgm:cxn modelId="{4E9EE260-F398-49C3-A87B-E38F2755EB2F}" type="presParOf" srcId="{B78F2F9D-28C6-4384-A944-FF8AD8FCEEBD}" destId="{A2391032-4103-4EF3-A471-134879811312}" srcOrd="2" destOrd="0" presId="urn:microsoft.com/office/officeart/2008/layout/NameandTitleOrganizationalChart"/>
    <dgm:cxn modelId="{C9C17357-7EAF-42DC-A151-C9453B7F8A73}" type="presParOf" srcId="{584EA629-30DA-44D4-99A6-AF92BBBD491C}" destId="{E0339120-5027-485E-BC23-48BFCB0DF149}" srcOrd="2" destOrd="0" presId="urn:microsoft.com/office/officeart/2008/layout/NameandTitleOrganizationalChart"/>
    <dgm:cxn modelId="{F88E77D9-F31E-492C-B91A-FD0422FE8292}" type="presParOf" srcId="{584EA629-30DA-44D4-99A6-AF92BBBD491C}" destId="{2677E981-C407-4833-99CC-945AAF54EBE6}" srcOrd="3" destOrd="0" presId="urn:microsoft.com/office/officeart/2008/layout/NameandTitleOrganizationalChart"/>
    <dgm:cxn modelId="{9A0E1EEE-4336-444C-9AB2-661B8095A97F}" type="presParOf" srcId="{2677E981-C407-4833-99CC-945AAF54EBE6}" destId="{75EBE3DF-0ECE-491B-82B8-81F1C7679866}" srcOrd="0" destOrd="0" presId="urn:microsoft.com/office/officeart/2008/layout/NameandTitleOrganizationalChart"/>
    <dgm:cxn modelId="{C087150C-225E-4F65-97FE-FE076EF57FD1}" type="presParOf" srcId="{75EBE3DF-0ECE-491B-82B8-81F1C7679866}" destId="{907AF3DD-84F0-4B9E-8140-8929478AC9FC}" srcOrd="0" destOrd="0" presId="urn:microsoft.com/office/officeart/2008/layout/NameandTitleOrganizationalChart"/>
    <dgm:cxn modelId="{B00DE6FE-2BCB-4DB4-B295-8941740E5E4A}" type="presParOf" srcId="{75EBE3DF-0ECE-491B-82B8-81F1C7679866}" destId="{1363C8CC-41B4-4F7E-9E56-31791E76C1E0}" srcOrd="1" destOrd="0" presId="urn:microsoft.com/office/officeart/2008/layout/NameandTitleOrganizationalChart"/>
    <dgm:cxn modelId="{3B3C69FA-64ED-47FF-945A-01029E1C3E75}" type="presParOf" srcId="{75EBE3DF-0ECE-491B-82B8-81F1C7679866}" destId="{237624CA-F523-4C04-8FF3-DA9613C33AB8}" srcOrd="2" destOrd="0" presId="urn:microsoft.com/office/officeart/2008/layout/NameandTitleOrganizationalChart"/>
    <dgm:cxn modelId="{A7BEABC2-0548-4885-B151-79FA4D61AD04}" type="presParOf" srcId="{2677E981-C407-4833-99CC-945AAF54EBE6}" destId="{8B776167-B945-4FA9-BEC6-6A08AC4113DF}" srcOrd="1" destOrd="0" presId="urn:microsoft.com/office/officeart/2008/layout/NameandTitleOrganizationalChart"/>
    <dgm:cxn modelId="{5EE1910B-F258-4531-A5D1-08385542AFCA}" type="presParOf" srcId="{2677E981-C407-4833-99CC-945AAF54EBE6}" destId="{42C9C79A-1066-41F6-8EFA-EB9655A4ED7C}" srcOrd="2" destOrd="0" presId="urn:microsoft.com/office/officeart/2008/layout/NameandTitleOrganizationalChart"/>
    <dgm:cxn modelId="{854988CE-BB07-47D4-BF03-8F68795D31CA}" type="presParOf" srcId="{584EA629-30DA-44D4-99A6-AF92BBBD491C}" destId="{768E2369-D51E-4C1C-BABA-5F1C2DBECCAC}" srcOrd="4" destOrd="0" presId="urn:microsoft.com/office/officeart/2008/layout/NameandTitleOrganizationalChart"/>
    <dgm:cxn modelId="{E6D67504-99CE-46D4-B8AA-6DE1A8CF9D83}" type="presParOf" srcId="{584EA629-30DA-44D4-99A6-AF92BBBD491C}" destId="{703B08FA-89F1-448C-992C-31BA4A26FDA9}" srcOrd="5" destOrd="0" presId="urn:microsoft.com/office/officeart/2008/layout/NameandTitleOrganizationalChart"/>
    <dgm:cxn modelId="{436FF717-CD6D-4511-867A-75ECEEBFCA73}" type="presParOf" srcId="{703B08FA-89F1-448C-992C-31BA4A26FDA9}" destId="{071E5497-58A9-4BE3-839D-F9E5C6070C79}" srcOrd="0" destOrd="0" presId="urn:microsoft.com/office/officeart/2008/layout/NameandTitleOrganizationalChart"/>
    <dgm:cxn modelId="{BD2071C0-9F4D-4517-92BD-6F235F17E68B}" type="presParOf" srcId="{071E5497-58A9-4BE3-839D-F9E5C6070C79}" destId="{792ACAC7-D0D2-4C43-830D-2B8E374E0347}" srcOrd="0" destOrd="0" presId="urn:microsoft.com/office/officeart/2008/layout/NameandTitleOrganizationalChart"/>
    <dgm:cxn modelId="{2791E69B-BD6F-4ACC-9535-E0F7FCA7D443}" type="presParOf" srcId="{071E5497-58A9-4BE3-839D-F9E5C6070C79}" destId="{80F78881-3D6D-491D-80F5-7D1BCE002A1B}" srcOrd="1" destOrd="0" presId="urn:microsoft.com/office/officeart/2008/layout/NameandTitleOrganizationalChart"/>
    <dgm:cxn modelId="{ACC2171A-16D4-43F7-8E6C-EBD751D318A9}" type="presParOf" srcId="{071E5497-58A9-4BE3-839D-F9E5C6070C79}" destId="{5BD46FAE-BB88-4487-A787-7AFFAF3A236B}" srcOrd="2" destOrd="0" presId="urn:microsoft.com/office/officeart/2008/layout/NameandTitleOrganizationalChart"/>
    <dgm:cxn modelId="{EF115F6C-3790-43F4-AAEC-CEBDE3560947}" type="presParOf" srcId="{703B08FA-89F1-448C-992C-31BA4A26FDA9}" destId="{7EC70986-7CEA-453A-874C-33805BF50238}" srcOrd="1" destOrd="0" presId="urn:microsoft.com/office/officeart/2008/layout/NameandTitleOrganizationalChart"/>
    <dgm:cxn modelId="{9D62056D-6202-4EE9-B737-3AA440E9C96C}" type="presParOf" srcId="{703B08FA-89F1-448C-992C-31BA4A26FDA9}" destId="{AC6BEF33-9DD3-4293-B32E-6B1C7843855C}" srcOrd="2" destOrd="0" presId="urn:microsoft.com/office/officeart/2008/layout/NameandTitleOrganizationalChart"/>
    <dgm:cxn modelId="{B156BB0B-2DEA-4136-81E5-9ABE2AB296B8}" type="presParOf" srcId="{32170075-7A3C-4D5D-907D-347F98513622}" destId="{3ED4EBFF-B631-4C50-B9D6-36AABD44C95A}" srcOrd="2" destOrd="0" presId="urn:microsoft.com/office/officeart/2008/layout/NameandTitleOrganizationalChart"/>
    <dgm:cxn modelId="{CD356136-64BC-4B75-9270-434E5F68405E}" type="presParOf" srcId="{3ED4EBFF-B631-4C50-B9D6-36AABD44C95A}" destId="{6A1282F8-D42A-4193-9F79-3B23D3610633}" srcOrd="0" destOrd="0" presId="urn:microsoft.com/office/officeart/2008/layout/NameandTitleOrganizationalChart"/>
    <dgm:cxn modelId="{803C88B4-7AB6-4642-A6E9-3186583740A9}" type="presParOf" srcId="{3ED4EBFF-B631-4C50-B9D6-36AABD44C95A}" destId="{0204ACF5-0C84-4AD8-9596-544A83689811}" srcOrd="1" destOrd="0" presId="urn:microsoft.com/office/officeart/2008/layout/NameandTitleOrganizationalChart"/>
    <dgm:cxn modelId="{DECA2AE2-91E1-4AAC-B7F0-15B11A4C10CC}" type="presParOf" srcId="{0204ACF5-0C84-4AD8-9596-544A83689811}" destId="{057D8DB3-93B1-453D-8FE5-9FAF933BE3FE}" srcOrd="0" destOrd="0" presId="urn:microsoft.com/office/officeart/2008/layout/NameandTitleOrganizationalChart"/>
    <dgm:cxn modelId="{EFD1FC88-2AC5-4839-B8DE-9FA4D1631CAA}" type="presParOf" srcId="{057D8DB3-93B1-453D-8FE5-9FAF933BE3FE}" destId="{438EAA9B-E9D9-478D-8E2E-86BDA0BBE8DE}" srcOrd="0" destOrd="0" presId="urn:microsoft.com/office/officeart/2008/layout/NameandTitleOrganizationalChart"/>
    <dgm:cxn modelId="{FEE24AE2-D187-4A79-A3F2-17A13BEF6257}" type="presParOf" srcId="{057D8DB3-93B1-453D-8FE5-9FAF933BE3FE}" destId="{41E61014-752C-4E74-8552-1051CAB4BAD8}" srcOrd="1" destOrd="0" presId="urn:microsoft.com/office/officeart/2008/layout/NameandTitleOrganizationalChart"/>
    <dgm:cxn modelId="{9977A618-1DD9-4ADE-83D1-677500E514AF}" type="presParOf" srcId="{057D8DB3-93B1-453D-8FE5-9FAF933BE3FE}" destId="{2BE3AE74-D6B2-424C-8D17-3F26FF9538D6}" srcOrd="2" destOrd="0" presId="urn:microsoft.com/office/officeart/2008/layout/NameandTitleOrganizationalChart"/>
    <dgm:cxn modelId="{3C382771-F3F5-48EA-925D-19070AE9DA4B}" type="presParOf" srcId="{0204ACF5-0C84-4AD8-9596-544A83689811}" destId="{313E0992-36C3-40D0-890B-2AA0604C06FB}" srcOrd="1" destOrd="0" presId="urn:microsoft.com/office/officeart/2008/layout/NameandTitleOrganizationalChart"/>
    <dgm:cxn modelId="{F421B38A-463E-4382-B166-AB5F3F627247}" type="presParOf" srcId="{0204ACF5-0C84-4AD8-9596-544A83689811}" destId="{768563A2-5BE7-4812-87A3-3D026BF2C1E9}" srcOrd="2" destOrd="0" presId="urn:microsoft.com/office/officeart/2008/layout/NameandTitleOrganizationalChart"/>
    <dgm:cxn modelId="{019B3357-8D27-411E-B974-86FB1C517A19}" type="presParOf" srcId="{3ED4EBFF-B631-4C50-B9D6-36AABD44C95A}" destId="{BF9BE302-3C2C-462F-B0D9-64D584FCF637}" srcOrd="2" destOrd="0" presId="urn:microsoft.com/office/officeart/2008/layout/NameandTitleOrganizationalChart"/>
    <dgm:cxn modelId="{2BBAB607-66AA-4BAD-9BA1-E823500957AC}" type="presParOf" srcId="{3ED4EBFF-B631-4C50-B9D6-36AABD44C95A}" destId="{74580511-7C77-42E0-9E65-DC415E29DC96}" srcOrd="3" destOrd="0" presId="urn:microsoft.com/office/officeart/2008/layout/NameandTitleOrganizationalChart"/>
    <dgm:cxn modelId="{2CF32044-5538-4464-B7AE-E9C68218C49E}" type="presParOf" srcId="{74580511-7C77-42E0-9E65-DC415E29DC96}" destId="{63112CAA-C724-4FE3-82AC-55291E7661BB}" srcOrd="0" destOrd="0" presId="urn:microsoft.com/office/officeart/2008/layout/NameandTitleOrganizationalChart"/>
    <dgm:cxn modelId="{952B89B0-BDAA-41DF-9DF3-92805625624D}" type="presParOf" srcId="{63112CAA-C724-4FE3-82AC-55291E7661BB}" destId="{FBF14977-88A6-43B5-8DBA-FE5B328D2DF2}" srcOrd="0" destOrd="0" presId="urn:microsoft.com/office/officeart/2008/layout/NameandTitleOrganizationalChart"/>
    <dgm:cxn modelId="{B16FAC26-ACDA-403B-9D71-B59B5E68ADF7}" type="presParOf" srcId="{63112CAA-C724-4FE3-82AC-55291E7661BB}" destId="{D2BD3DA6-7C7E-4E58-A44D-BE42A8FDF853}" srcOrd="1" destOrd="0" presId="urn:microsoft.com/office/officeart/2008/layout/NameandTitleOrganizationalChart"/>
    <dgm:cxn modelId="{60B402F7-7C4E-4E99-ABEE-BA198DC1DE5E}" type="presParOf" srcId="{63112CAA-C724-4FE3-82AC-55291E7661BB}" destId="{E5CE0BCB-1C1C-4FF6-A98C-30F66BD58E3A}" srcOrd="2" destOrd="0" presId="urn:microsoft.com/office/officeart/2008/layout/NameandTitleOrganizationalChart"/>
    <dgm:cxn modelId="{4C7F03B0-C705-4AFA-AFA9-42733A3F97B2}" type="presParOf" srcId="{74580511-7C77-42E0-9E65-DC415E29DC96}" destId="{CA7BE31A-167A-4F5E-8DF4-DDB28EA56ECB}" srcOrd="1" destOrd="0" presId="urn:microsoft.com/office/officeart/2008/layout/NameandTitleOrganizationalChart"/>
    <dgm:cxn modelId="{F204CF90-5720-444D-9E4C-FD339122C435}" type="presParOf" srcId="{74580511-7C77-42E0-9E65-DC415E29DC96}" destId="{2B52D087-5D21-414C-8FCB-55967FCC2BBE}" srcOrd="2" destOrd="0" presId="urn:microsoft.com/office/officeart/2008/layout/NameandTitleOrganizationalChart"/>
    <dgm:cxn modelId="{6061BC39-B591-4FFF-9011-8C7FE62E422C}" type="presParOf" srcId="{77C3C901-322F-4BAC-B212-358C9A8FAA4C}" destId="{4DB4C039-4842-4294-8D33-10F448915A7E}" srcOrd="1" destOrd="0" presId="urn:microsoft.com/office/officeart/2008/layout/NameandTitleOrganizationalChart"/>
    <dgm:cxn modelId="{CEABBCE0-4633-4754-8F47-B8303B611015}" type="presParOf" srcId="{4DB4C039-4842-4294-8D33-10F448915A7E}" destId="{84825050-49EE-48B5-9671-F128B9989B3F}" srcOrd="0" destOrd="0" presId="urn:microsoft.com/office/officeart/2008/layout/NameandTitleOrganizationalChart"/>
    <dgm:cxn modelId="{54C5C35D-9E0D-4155-8C17-555614652204}" type="presParOf" srcId="{84825050-49EE-48B5-9671-F128B9989B3F}" destId="{92F1493B-19C4-4CF0-B3C8-C86A70857F36}" srcOrd="0" destOrd="0" presId="urn:microsoft.com/office/officeart/2008/layout/NameandTitleOrganizationalChart"/>
    <dgm:cxn modelId="{503FC20E-CC9A-4FB9-93D2-4B4F1A092B15}" type="presParOf" srcId="{84825050-49EE-48B5-9671-F128B9989B3F}" destId="{1CFB8164-3F67-4AC0-B031-EE2CE4840441}" srcOrd="1" destOrd="0" presId="urn:microsoft.com/office/officeart/2008/layout/NameandTitleOrganizationalChart"/>
    <dgm:cxn modelId="{0270C966-CFCC-44C8-A3EF-4FF63403094A}" type="presParOf" srcId="{84825050-49EE-48B5-9671-F128B9989B3F}" destId="{F66D3C3E-589F-4BAA-9AB3-7E33FF35607C}" srcOrd="2" destOrd="0" presId="urn:microsoft.com/office/officeart/2008/layout/NameandTitleOrganizationalChart"/>
    <dgm:cxn modelId="{208D8082-5516-4FFD-AA35-61346A854274}" type="presParOf" srcId="{4DB4C039-4842-4294-8D33-10F448915A7E}" destId="{5F5FC8B0-BA40-42F5-84B6-10AE53B33858}" srcOrd="1" destOrd="0" presId="urn:microsoft.com/office/officeart/2008/layout/NameandTitleOrganizationalChart"/>
    <dgm:cxn modelId="{598AAA4B-ECD6-4C99-B286-E32B57EBCB9B}" type="presParOf" srcId="{4DB4C039-4842-4294-8D33-10F448915A7E}" destId="{A8FBBB5F-4280-4BD6-ACB2-3BF47FC0C4CA}" srcOrd="2" destOrd="0" presId="urn:microsoft.com/office/officeart/2008/layout/NameandTitleOrganizationalChart"/>
  </dgm:cxnLst>
  <dgm:bg>
    <a:noFill/>
  </dgm:bg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1DAB0E4-87DD-4557-9DCC-B9B42E95011B}" type="doc">
      <dgm:prSet loTypeId="urn:microsoft.com/office/officeart/2005/8/layout/gear1" loCatId="cycle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pPr rtl="1"/>
          <a:endParaRPr lang="he-IL"/>
        </a:p>
      </dgm:t>
    </dgm:pt>
    <dgm:pt modelId="{45EC15E0-46DF-465A-A683-CD48F7F293D9}">
      <dgm:prSet phldrT="[טקסט]" custT="1"/>
      <dgm:spPr/>
      <dgm:t>
        <a:bodyPr/>
        <a:lstStyle/>
        <a:p>
          <a:pPr rtl="1"/>
          <a:endParaRPr lang="he-IL" sz="1800" dirty="0"/>
        </a:p>
      </dgm:t>
    </dgm:pt>
    <dgm:pt modelId="{6DD74438-51D4-497A-89DE-D7C391B132CE}" type="parTrans" cxnId="{E078C8D0-AADF-4F12-9948-D52AECD9DACB}">
      <dgm:prSet/>
      <dgm:spPr/>
      <dgm:t>
        <a:bodyPr/>
        <a:lstStyle/>
        <a:p>
          <a:pPr rtl="1"/>
          <a:endParaRPr lang="he-IL"/>
        </a:p>
      </dgm:t>
    </dgm:pt>
    <dgm:pt modelId="{9097911A-C43A-421C-A500-D31F6621CC59}" type="sibTrans" cxnId="{E078C8D0-AADF-4F12-9948-D52AECD9DACB}">
      <dgm:prSet/>
      <dgm:spPr/>
      <dgm:t>
        <a:bodyPr/>
        <a:lstStyle/>
        <a:p>
          <a:pPr rtl="1"/>
          <a:endParaRPr lang="he-IL"/>
        </a:p>
      </dgm:t>
    </dgm:pt>
    <dgm:pt modelId="{7C00EF84-34C6-47A5-A760-5069A0F56EA3}">
      <dgm:prSet phldrT="[טקסט]" custT="1"/>
      <dgm:spPr/>
      <dgm:t>
        <a:bodyPr/>
        <a:lstStyle/>
        <a:p>
          <a:pPr rtl="1"/>
          <a:r>
            <a:rPr lang="he-IL" sz="2400" b="1" dirty="0">
              <a:solidFill>
                <a:schemeClr val="tx1"/>
              </a:solidFill>
            </a:rPr>
            <a:t>מתנדבים</a:t>
          </a:r>
        </a:p>
      </dgm:t>
    </dgm:pt>
    <dgm:pt modelId="{4AE653A9-EF77-4246-A66A-4B8EEFD15DDF}" type="parTrans" cxnId="{9FE36FF9-928F-469A-8D52-876E9B7715FC}">
      <dgm:prSet/>
      <dgm:spPr/>
      <dgm:t>
        <a:bodyPr/>
        <a:lstStyle/>
        <a:p>
          <a:pPr rtl="1"/>
          <a:endParaRPr lang="he-IL"/>
        </a:p>
      </dgm:t>
    </dgm:pt>
    <dgm:pt modelId="{EA7F4879-BB65-43AA-92FE-475DA4804ADC}" type="sibTrans" cxnId="{9FE36FF9-928F-469A-8D52-876E9B7715FC}">
      <dgm:prSet/>
      <dgm:spPr/>
      <dgm:t>
        <a:bodyPr/>
        <a:lstStyle/>
        <a:p>
          <a:pPr rtl="1"/>
          <a:endParaRPr lang="he-IL"/>
        </a:p>
      </dgm:t>
    </dgm:pt>
    <dgm:pt modelId="{A3393AFB-01A0-4008-BA38-70E764571607}">
      <dgm:prSet phldrT="[טקסט]" custT="1"/>
      <dgm:spPr/>
      <dgm:t>
        <a:bodyPr/>
        <a:lstStyle/>
        <a:p>
          <a:pPr rtl="1"/>
          <a:r>
            <a:rPr lang="he-IL" sz="2400" b="1" dirty="0">
              <a:solidFill>
                <a:schemeClr val="tx1"/>
              </a:solidFill>
            </a:rPr>
            <a:t>חסויות</a:t>
          </a:r>
        </a:p>
      </dgm:t>
    </dgm:pt>
    <dgm:pt modelId="{091245C8-5BB6-4CED-B097-9F7008AC4BE1}" type="parTrans" cxnId="{BA362930-00BA-45C7-9CF0-38D0A6FBFCE1}">
      <dgm:prSet/>
      <dgm:spPr/>
      <dgm:t>
        <a:bodyPr/>
        <a:lstStyle/>
        <a:p>
          <a:pPr rtl="1"/>
          <a:endParaRPr lang="he-IL"/>
        </a:p>
      </dgm:t>
    </dgm:pt>
    <dgm:pt modelId="{730E5CDB-A9FD-4923-87D7-A23A2F9B2CCB}" type="sibTrans" cxnId="{BA362930-00BA-45C7-9CF0-38D0A6FBFCE1}">
      <dgm:prSet/>
      <dgm:spPr/>
      <dgm:t>
        <a:bodyPr/>
        <a:lstStyle/>
        <a:p>
          <a:pPr rtl="1"/>
          <a:endParaRPr lang="he-IL"/>
        </a:p>
      </dgm:t>
    </dgm:pt>
    <dgm:pt modelId="{4DA863FB-4C99-44B2-B808-2793E8AAB214}" type="pres">
      <dgm:prSet presAssocID="{31DAB0E4-87DD-4557-9DCC-B9B42E95011B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3E7F875B-53A0-443B-ABA3-C8C2C44E519E}" type="pres">
      <dgm:prSet presAssocID="{45EC15E0-46DF-465A-A683-CD48F7F293D9}" presName="gear1" presStyleLbl="node1" presStyleIdx="0" presStyleCnt="3" custLinFactNeighborX="-75908" custLinFactNeighborY="-30923">
        <dgm:presLayoutVars>
          <dgm:chMax val="1"/>
          <dgm:bulletEnabled val="1"/>
        </dgm:presLayoutVars>
      </dgm:prSet>
      <dgm:spPr/>
    </dgm:pt>
    <dgm:pt modelId="{E1A48B22-A2AA-4521-B1BA-77727B05BB2B}" type="pres">
      <dgm:prSet presAssocID="{45EC15E0-46DF-465A-A683-CD48F7F293D9}" presName="gear1srcNode" presStyleLbl="node1" presStyleIdx="0" presStyleCnt="3"/>
      <dgm:spPr/>
    </dgm:pt>
    <dgm:pt modelId="{F6E4C74D-245D-4044-8BE0-7F78355423F5}" type="pres">
      <dgm:prSet presAssocID="{45EC15E0-46DF-465A-A683-CD48F7F293D9}" presName="gear1dstNode" presStyleLbl="node1" presStyleIdx="0" presStyleCnt="3"/>
      <dgm:spPr/>
    </dgm:pt>
    <dgm:pt modelId="{D7FE739D-EE2E-4D0E-A21E-D987DE03353D}" type="pres">
      <dgm:prSet presAssocID="{7C00EF84-34C6-47A5-A760-5069A0F56EA3}" presName="gear2" presStyleLbl="node1" presStyleIdx="1" presStyleCnt="3" custAng="21310848" custScaleX="140422" custScaleY="133579" custLinFactX="100000" custLinFactY="61005" custLinFactNeighborX="182360" custLinFactNeighborY="100000">
        <dgm:presLayoutVars>
          <dgm:chMax val="1"/>
          <dgm:bulletEnabled val="1"/>
        </dgm:presLayoutVars>
      </dgm:prSet>
      <dgm:spPr/>
    </dgm:pt>
    <dgm:pt modelId="{27FD0D16-EEF9-45D6-B368-CEB28521571F}" type="pres">
      <dgm:prSet presAssocID="{7C00EF84-34C6-47A5-A760-5069A0F56EA3}" presName="gear2srcNode" presStyleLbl="node1" presStyleIdx="1" presStyleCnt="3"/>
      <dgm:spPr/>
    </dgm:pt>
    <dgm:pt modelId="{1534E37C-7737-444A-853D-35761C1B034F}" type="pres">
      <dgm:prSet presAssocID="{7C00EF84-34C6-47A5-A760-5069A0F56EA3}" presName="gear2dstNode" presStyleLbl="node1" presStyleIdx="1" presStyleCnt="3"/>
      <dgm:spPr/>
    </dgm:pt>
    <dgm:pt modelId="{C8815177-B29F-4B23-838D-5566218CBAE2}" type="pres">
      <dgm:prSet presAssocID="{A3393AFB-01A0-4008-BA38-70E764571607}" presName="gear3" presStyleLbl="node1" presStyleIdx="2" presStyleCnt="3" custAng="1421931" custLinFactNeighborX="20351" custLinFactNeighborY="-2030"/>
      <dgm:spPr/>
    </dgm:pt>
    <dgm:pt modelId="{EBA8D2E8-9A40-4274-8DDC-A0E257E75E6F}" type="pres">
      <dgm:prSet presAssocID="{A3393AFB-01A0-4008-BA38-70E764571607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CA442551-A88D-42C7-BCA5-E2B6513C7B44}" type="pres">
      <dgm:prSet presAssocID="{A3393AFB-01A0-4008-BA38-70E764571607}" presName="gear3srcNode" presStyleLbl="node1" presStyleIdx="2" presStyleCnt="3"/>
      <dgm:spPr/>
    </dgm:pt>
    <dgm:pt modelId="{6A99147D-D4D9-4515-9652-6E27DFD6E939}" type="pres">
      <dgm:prSet presAssocID="{A3393AFB-01A0-4008-BA38-70E764571607}" presName="gear3dstNode" presStyleLbl="node1" presStyleIdx="2" presStyleCnt="3"/>
      <dgm:spPr/>
    </dgm:pt>
    <dgm:pt modelId="{803097EB-AE12-46ED-BF16-EAEE68713392}" type="pres">
      <dgm:prSet presAssocID="{9097911A-C43A-421C-A500-D31F6621CC59}" presName="connector1" presStyleLbl="sibTrans2D1" presStyleIdx="0" presStyleCnt="3" custAng="6916611" custLinFactNeighborX="4381" custLinFactNeighborY="4435"/>
      <dgm:spPr/>
    </dgm:pt>
    <dgm:pt modelId="{247DE6D1-804E-443E-9520-569F92319D8F}" type="pres">
      <dgm:prSet presAssocID="{EA7F4879-BB65-43AA-92FE-475DA4804ADC}" presName="connector2" presStyleLbl="sibTrans2D1" presStyleIdx="1" presStyleCnt="3" custAng="1172029" custLinFactNeighborX="-23409" custLinFactNeighborY="-10910"/>
      <dgm:spPr/>
    </dgm:pt>
    <dgm:pt modelId="{FD15D678-E93C-433A-A4FB-8E0EA62FC161}" type="pres">
      <dgm:prSet presAssocID="{730E5CDB-A9FD-4923-87D7-A23A2F9B2CCB}" presName="connector3" presStyleLbl="sibTrans2D1" presStyleIdx="2" presStyleCnt="3" custAng="1039614" custLinFactNeighborX="3704" custLinFactNeighborY="-5946"/>
      <dgm:spPr/>
    </dgm:pt>
  </dgm:ptLst>
  <dgm:cxnLst>
    <dgm:cxn modelId="{D664F827-4E7C-4D90-B398-382125075E2D}" type="presOf" srcId="{EA7F4879-BB65-43AA-92FE-475DA4804ADC}" destId="{247DE6D1-804E-443E-9520-569F92319D8F}" srcOrd="0" destOrd="0" presId="urn:microsoft.com/office/officeart/2005/8/layout/gear1"/>
    <dgm:cxn modelId="{E42C932C-C1AC-4DCD-BC4A-881A0D168810}" type="presOf" srcId="{A3393AFB-01A0-4008-BA38-70E764571607}" destId="{6A99147D-D4D9-4515-9652-6E27DFD6E939}" srcOrd="3" destOrd="0" presId="urn:microsoft.com/office/officeart/2005/8/layout/gear1"/>
    <dgm:cxn modelId="{E423F62F-6FDE-4D8E-9D1C-113D1F9E6C56}" type="presOf" srcId="{7C00EF84-34C6-47A5-A760-5069A0F56EA3}" destId="{27FD0D16-EEF9-45D6-B368-CEB28521571F}" srcOrd="1" destOrd="0" presId="urn:microsoft.com/office/officeart/2005/8/layout/gear1"/>
    <dgm:cxn modelId="{BA362930-00BA-45C7-9CF0-38D0A6FBFCE1}" srcId="{31DAB0E4-87DD-4557-9DCC-B9B42E95011B}" destId="{A3393AFB-01A0-4008-BA38-70E764571607}" srcOrd="2" destOrd="0" parTransId="{091245C8-5BB6-4CED-B097-9F7008AC4BE1}" sibTransId="{730E5CDB-A9FD-4923-87D7-A23A2F9B2CCB}"/>
    <dgm:cxn modelId="{FD722A33-FB25-4924-BEE0-00A3FB1BAFB1}" type="presOf" srcId="{7C00EF84-34C6-47A5-A760-5069A0F56EA3}" destId="{D7FE739D-EE2E-4D0E-A21E-D987DE03353D}" srcOrd="0" destOrd="0" presId="urn:microsoft.com/office/officeart/2005/8/layout/gear1"/>
    <dgm:cxn modelId="{67065C5F-126B-492D-8390-DA17DB279A4D}" type="presOf" srcId="{9097911A-C43A-421C-A500-D31F6621CC59}" destId="{803097EB-AE12-46ED-BF16-EAEE68713392}" srcOrd="0" destOrd="0" presId="urn:microsoft.com/office/officeart/2005/8/layout/gear1"/>
    <dgm:cxn modelId="{25805F47-F4E9-4752-AD41-DF75A68B7DFA}" type="presOf" srcId="{A3393AFB-01A0-4008-BA38-70E764571607}" destId="{EBA8D2E8-9A40-4274-8DDC-A0E257E75E6F}" srcOrd="1" destOrd="0" presId="urn:microsoft.com/office/officeart/2005/8/layout/gear1"/>
    <dgm:cxn modelId="{831DCC7C-C9CB-4D55-AAE8-5C4D61EE1002}" type="presOf" srcId="{45EC15E0-46DF-465A-A683-CD48F7F293D9}" destId="{F6E4C74D-245D-4044-8BE0-7F78355423F5}" srcOrd="2" destOrd="0" presId="urn:microsoft.com/office/officeart/2005/8/layout/gear1"/>
    <dgm:cxn modelId="{D6E09F92-8288-405D-A93D-B7251AF6B5AF}" type="presOf" srcId="{7C00EF84-34C6-47A5-A760-5069A0F56EA3}" destId="{1534E37C-7737-444A-853D-35761C1B034F}" srcOrd="2" destOrd="0" presId="urn:microsoft.com/office/officeart/2005/8/layout/gear1"/>
    <dgm:cxn modelId="{A01E5899-E39D-4A0E-999B-77298C2C2C66}" type="presOf" srcId="{730E5CDB-A9FD-4923-87D7-A23A2F9B2CCB}" destId="{FD15D678-E93C-433A-A4FB-8E0EA62FC161}" srcOrd="0" destOrd="0" presId="urn:microsoft.com/office/officeart/2005/8/layout/gear1"/>
    <dgm:cxn modelId="{A1B9CEA2-2F4B-4B27-9BBA-7300B1E6ACE9}" type="presOf" srcId="{31DAB0E4-87DD-4557-9DCC-B9B42E95011B}" destId="{4DA863FB-4C99-44B2-B808-2793E8AAB214}" srcOrd="0" destOrd="0" presId="urn:microsoft.com/office/officeart/2005/8/layout/gear1"/>
    <dgm:cxn modelId="{47E45EB5-979E-4977-AA78-E14D132713E0}" type="presOf" srcId="{A3393AFB-01A0-4008-BA38-70E764571607}" destId="{CA442551-A88D-42C7-BCA5-E2B6513C7B44}" srcOrd="2" destOrd="0" presId="urn:microsoft.com/office/officeart/2005/8/layout/gear1"/>
    <dgm:cxn modelId="{E078C8D0-AADF-4F12-9948-D52AECD9DACB}" srcId="{31DAB0E4-87DD-4557-9DCC-B9B42E95011B}" destId="{45EC15E0-46DF-465A-A683-CD48F7F293D9}" srcOrd="0" destOrd="0" parTransId="{6DD74438-51D4-497A-89DE-D7C391B132CE}" sibTransId="{9097911A-C43A-421C-A500-D31F6621CC59}"/>
    <dgm:cxn modelId="{E69CECE4-F0B4-4E0D-AF4B-23C523AC62C2}" type="presOf" srcId="{45EC15E0-46DF-465A-A683-CD48F7F293D9}" destId="{3E7F875B-53A0-443B-ABA3-C8C2C44E519E}" srcOrd="0" destOrd="0" presId="urn:microsoft.com/office/officeart/2005/8/layout/gear1"/>
    <dgm:cxn modelId="{9FE36FF9-928F-469A-8D52-876E9B7715FC}" srcId="{31DAB0E4-87DD-4557-9DCC-B9B42E95011B}" destId="{7C00EF84-34C6-47A5-A760-5069A0F56EA3}" srcOrd="1" destOrd="0" parTransId="{4AE653A9-EF77-4246-A66A-4B8EEFD15DDF}" sibTransId="{EA7F4879-BB65-43AA-92FE-475DA4804ADC}"/>
    <dgm:cxn modelId="{074165FC-87D3-474D-B001-5520BA8090F1}" type="presOf" srcId="{A3393AFB-01A0-4008-BA38-70E764571607}" destId="{C8815177-B29F-4B23-838D-5566218CBAE2}" srcOrd="0" destOrd="0" presId="urn:microsoft.com/office/officeart/2005/8/layout/gear1"/>
    <dgm:cxn modelId="{4C34D2FD-8B5C-4FB1-B1FD-77FDCA06D06F}" type="presOf" srcId="{45EC15E0-46DF-465A-A683-CD48F7F293D9}" destId="{E1A48B22-A2AA-4521-B1BA-77727B05BB2B}" srcOrd="1" destOrd="0" presId="urn:microsoft.com/office/officeart/2005/8/layout/gear1"/>
    <dgm:cxn modelId="{F446FDB5-27B5-4DCD-84CF-91A799F7FB0A}" type="presParOf" srcId="{4DA863FB-4C99-44B2-B808-2793E8AAB214}" destId="{3E7F875B-53A0-443B-ABA3-C8C2C44E519E}" srcOrd="0" destOrd="0" presId="urn:microsoft.com/office/officeart/2005/8/layout/gear1"/>
    <dgm:cxn modelId="{2B51D195-386D-4F47-AFC3-01EBEABB7958}" type="presParOf" srcId="{4DA863FB-4C99-44B2-B808-2793E8AAB214}" destId="{E1A48B22-A2AA-4521-B1BA-77727B05BB2B}" srcOrd="1" destOrd="0" presId="urn:microsoft.com/office/officeart/2005/8/layout/gear1"/>
    <dgm:cxn modelId="{5641087D-B12B-41F1-9245-A6FBDCA227EF}" type="presParOf" srcId="{4DA863FB-4C99-44B2-B808-2793E8AAB214}" destId="{F6E4C74D-245D-4044-8BE0-7F78355423F5}" srcOrd="2" destOrd="0" presId="urn:microsoft.com/office/officeart/2005/8/layout/gear1"/>
    <dgm:cxn modelId="{4AA11A9D-A8E6-48FB-93FB-424124F9407A}" type="presParOf" srcId="{4DA863FB-4C99-44B2-B808-2793E8AAB214}" destId="{D7FE739D-EE2E-4D0E-A21E-D987DE03353D}" srcOrd="3" destOrd="0" presId="urn:microsoft.com/office/officeart/2005/8/layout/gear1"/>
    <dgm:cxn modelId="{59BDD077-BEF5-4C81-A9F0-C51B7DDF6D92}" type="presParOf" srcId="{4DA863FB-4C99-44B2-B808-2793E8AAB214}" destId="{27FD0D16-EEF9-45D6-B368-CEB28521571F}" srcOrd="4" destOrd="0" presId="urn:microsoft.com/office/officeart/2005/8/layout/gear1"/>
    <dgm:cxn modelId="{E5411F90-9A2B-49C2-A907-9A4660E80F1D}" type="presParOf" srcId="{4DA863FB-4C99-44B2-B808-2793E8AAB214}" destId="{1534E37C-7737-444A-853D-35761C1B034F}" srcOrd="5" destOrd="0" presId="urn:microsoft.com/office/officeart/2005/8/layout/gear1"/>
    <dgm:cxn modelId="{9C969E8C-AC40-4F49-9E06-0ACC16125401}" type="presParOf" srcId="{4DA863FB-4C99-44B2-B808-2793E8AAB214}" destId="{C8815177-B29F-4B23-838D-5566218CBAE2}" srcOrd="6" destOrd="0" presId="urn:microsoft.com/office/officeart/2005/8/layout/gear1"/>
    <dgm:cxn modelId="{9CC8348C-F776-4D4E-BF95-4CFBEDD425A3}" type="presParOf" srcId="{4DA863FB-4C99-44B2-B808-2793E8AAB214}" destId="{EBA8D2E8-9A40-4274-8DDC-A0E257E75E6F}" srcOrd="7" destOrd="0" presId="urn:microsoft.com/office/officeart/2005/8/layout/gear1"/>
    <dgm:cxn modelId="{AB74F74D-CF2F-46A6-8AAE-7B9588F311DB}" type="presParOf" srcId="{4DA863FB-4C99-44B2-B808-2793E8AAB214}" destId="{CA442551-A88D-42C7-BCA5-E2B6513C7B44}" srcOrd="8" destOrd="0" presId="urn:microsoft.com/office/officeart/2005/8/layout/gear1"/>
    <dgm:cxn modelId="{708CCB83-60F3-4DBF-B852-333D07513484}" type="presParOf" srcId="{4DA863FB-4C99-44B2-B808-2793E8AAB214}" destId="{6A99147D-D4D9-4515-9652-6E27DFD6E939}" srcOrd="9" destOrd="0" presId="urn:microsoft.com/office/officeart/2005/8/layout/gear1"/>
    <dgm:cxn modelId="{7976AEA9-C456-418C-B594-C703817F351E}" type="presParOf" srcId="{4DA863FB-4C99-44B2-B808-2793E8AAB214}" destId="{803097EB-AE12-46ED-BF16-EAEE68713392}" srcOrd="10" destOrd="0" presId="urn:microsoft.com/office/officeart/2005/8/layout/gear1"/>
    <dgm:cxn modelId="{CCD532AF-AB35-4F30-BD4B-A5B90F055E4A}" type="presParOf" srcId="{4DA863FB-4C99-44B2-B808-2793E8AAB214}" destId="{247DE6D1-804E-443E-9520-569F92319D8F}" srcOrd="11" destOrd="0" presId="urn:microsoft.com/office/officeart/2005/8/layout/gear1"/>
    <dgm:cxn modelId="{6F7FC648-E562-4F30-BB64-53F6D388787D}" type="presParOf" srcId="{4DA863FB-4C99-44B2-B808-2793E8AAB214}" destId="{FD15D678-E93C-433A-A4FB-8E0EA62FC161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ECE4B70-8F11-4B88-A7F6-98C83E9BF88C}" type="doc">
      <dgm:prSet loTypeId="urn:microsoft.com/office/officeart/2005/8/layout/gear1" loCatId="cycle" qsTypeId="urn:microsoft.com/office/officeart/2005/8/quickstyle/simple1" qsCatId="simple" csTypeId="urn:microsoft.com/office/officeart/2005/8/colors/accent1_4" csCatId="accent1" phldr="1"/>
      <dgm:spPr/>
    </dgm:pt>
    <dgm:pt modelId="{5F8C5DA3-4132-43E8-A02B-372718D85858}">
      <dgm:prSet phldrT="[טקסט]"/>
      <dgm:spPr/>
      <dgm:t>
        <a:bodyPr/>
        <a:lstStyle/>
        <a:p>
          <a:pPr rtl="1"/>
          <a:r>
            <a:rPr lang="he-IL" b="1" dirty="0">
              <a:solidFill>
                <a:schemeClr val="tx1"/>
              </a:solidFill>
            </a:rPr>
            <a:t>העמותה לקידום אזרחים ותיקים בישראל</a:t>
          </a:r>
        </a:p>
      </dgm:t>
    </dgm:pt>
    <dgm:pt modelId="{B16C5DA5-8E98-4723-B9FD-AFD518DA515F}" type="parTrans" cxnId="{680351A6-A07E-434F-848C-D21884B5D509}">
      <dgm:prSet/>
      <dgm:spPr/>
      <dgm:t>
        <a:bodyPr/>
        <a:lstStyle/>
        <a:p>
          <a:pPr rtl="1"/>
          <a:endParaRPr lang="he-IL"/>
        </a:p>
      </dgm:t>
    </dgm:pt>
    <dgm:pt modelId="{504733CF-36AD-4364-B1C9-0CBD1834CC51}" type="sibTrans" cxnId="{680351A6-A07E-434F-848C-D21884B5D509}">
      <dgm:prSet/>
      <dgm:spPr/>
      <dgm:t>
        <a:bodyPr/>
        <a:lstStyle/>
        <a:p>
          <a:pPr rtl="1"/>
          <a:endParaRPr lang="he-IL"/>
        </a:p>
      </dgm:t>
    </dgm:pt>
    <dgm:pt modelId="{8A135923-23CA-483E-B49D-4FD29DF03F27}">
      <dgm:prSet phldrT="[טקסט]"/>
      <dgm:spPr/>
      <dgm:t>
        <a:bodyPr/>
        <a:lstStyle/>
        <a:p>
          <a:pPr algn="ctr" rtl="1"/>
          <a:endParaRPr lang="he-IL" dirty="0"/>
        </a:p>
        <a:p>
          <a:pPr algn="r" rtl="1"/>
          <a:endParaRPr lang="he-IL" dirty="0"/>
        </a:p>
      </dgm:t>
    </dgm:pt>
    <dgm:pt modelId="{7D7EA0F8-98C7-4765-823F-29D960D96954}" type="parTrans" cxnId="{721DC207-33B9-4A2E-9FD6-B0347ACDF3A6}">
      <dgm:prSet/>
      <dgm:spPr/>
      <dgm:t>
        <a:bodyPr/>
        <a:lstStyle/>
        <a:p>
          <a:pPr rtl="1"/>
          <a:endParaRPr lang="he-IL"/>
        </a:p>
      </dgm:t>
    </dgm:pt>
    <dgm:pt modelId="{5673F86C-CDBD-4E8F-9600-EE32E78DA8CD}" type="sibTrans" cxnId="{721DC207-33B9-4A2E-9FD6-B0347ACDF3A6}">
      <dgm:prSet/>
      <dgm:spPr/>
      <dgm:t>
        <a:bodyPr/>
        <a:lstStyle/>
        <a:p>
          <a:pPr rtl="1"/>
          <a:endParaRPr lang="he-IL"/>
        </a:p>
      </dgm:t>
    </dgm:pt>
    <dgm:pt modelId="{AC1B4084-4A08-469C-8887-D7F41A9A14A8}" type="pres">
      <dgm:prSet presAssocID="{2ECE4B70-8F11-4B88-A7F6-98C83E9BF88C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062ECA97-456C-48EE-82FD-B42617F72FF8}" type="pres">
      <dgm:prSet presAssocID="{5F8C5DA3-4132-43E8-A02B-372718D85858}" presName="gear1" presStyleLbl="node1" presStyleIdx="0" presStyleCnt="2" custLinFactNeighborX="-8338" custLinFactNeighborY="4034">
        <dgm:presLayoutVars>
          <dgm:chMax val="1"/>
          <dgm:bulletEnabled val="1"/>
        </dgm:presLayoutVars>
      </dgm:prSet>
      <dgm:spPr/>
    </dgm:pt>
    <dgm:pt modelId="{BD69319D-D532-442D-83A5-BBB126298B4E}" type="pres">
      <dgm:prSet presAssocID="{5F8C5DA3-4132-43E8-A02B-372718D85858}" presName="gear1srcNode" presStyleLbl="node1" presStyleIdx="0" presStyleCnt="2"/>
      <dgm:spPr/>
    </dgm:pt>
    <dgm:pt modelId="{09B2EB93-054B-48BA-A0D1-7F62B9131144}" type="pres">
      <dgm:prSet presAssocID="{5F8C5DA3-4132-43E8-A02B-372718D85858}" presName="gear1dstNode" presStyleLbl="node1" presStyleIdx="0" presStyleCnt="2"/>
      <dgm:spPr/>
    </dgm:pt>
    <dgm:pt modelId="{BD8C533C-993A-49EB-8FF4-002EB9D3A36C}" type="pres">
      <dgm:prSet presAssocID="{8A135923-23CA-483E-B49D-4FD29DF03F27}" presName="gear2" presStyleLbl="node1" presStyleIdx="1" presStyleCnt="2" custAng="267958" custScaleX="114137" custScaleY="115789" custLinFactNeighborX="14697" custLinFactNeighborY="-42872">
        <dgm:presLayoutVars>
          <dgm:chMax val="1"/>
          <dgm:bulletEnabled val="1"/>
        </dgm:presLayoutVars>
      </dgm:prSet>
      <dgm:spPr/>
    </dgm:pt>
    <dgm:pt modelId="{33A26EE1-09FA-4622-A03E-27774B28B108}" type="pres">
      <dgm:prSet presAssocID="{8A135923-23CA-483E-B49D-4FD29DF03F27}" presName="gear2srcNode" presStyleLbl="node1" presStyleIdx="1" presStyleCnt="2"/>
      <dgm:spPr/>
    </dgm:pt>
    <dgm:pt modelId="{39F11305-414F-4FBF-BAA0-7B947167E2E5}" type="pres">
      <dgm:prSet presAssocID="{8A135923-23CA-483E-B49D-4FD29DF03F27}" presName="gear2dstNode" presStyleLbl="node1" presStyleIdx="1" presStyleCnt="2"/>
      <dgm:spPr/>
    </dgm:pt>
    <dgm:pt modelId="{F08C6413-DCF1-4800-85F6-C7E52B6FB241}" type="pres">
      <dgm:prSet presAssocID="{504733CF-36AD-4364-B1C9-0CBD1834CC51}" presName="connector1" presStyleLbl="sibTrans2D1" presStyleIdx="0" presStyleCnt="2" custLinFactNeighborX="-17504" custLinFactNeighborY="7152"/>
      <dgm:spPr/>
    </dgm:pt>
    <dgm:pt modelId="{AA3E40D4-BEB7-4DD5-BF91-45D02CBFA358}" type="pres">
      <dgm:prSet presAssocID="{5673F86C-CDBD-4E8F-9600-EE32E78DA8CD}" presName="connector2" presStyleLbl="sibTrans2D1" presStyleIdx="1" presStyleCnt="2" custAng="7020320" custFlipHor="1" custScaleX="100713" custScaleY="100416" custLinFactNeighborX="28767" custLinFactNeighborY="-41591"/>
      <dgm:spPr/>
    </dgm:pt>
  </dgm:ptLst>
  <dgm:cxnLst>
    <dgm:cxn modelId="{721DC207-33B9-4A2E-9FD6-B0347ACDF3A6}" srcId="{2ECE4B70-8F11-4B88-A7F6-98C83E9BF88C}" destId="{8A135923-23CA-483E-B49D-4FD29DF03F27}" srcOrd="1" destOrd="0" parTransId="{7D7EA0F8-98C7-4765-823F-29D960D96954}" sibTransId="{5673F86C-CDBD-4E8F-9600-EE32E78DA8CD}"/>
    <dgm:cxn modelId="{FDBF1110-D769-4EFD-9C6B-F908D9A2117F}" type="presOf" srcId="{8A135923-23CA-483E-B49D-4FD29DF03F27}" destId="{BD8C533C-993A-49EB-8FF4-002EB9D3A36C}" srcOrd="0" destOrd="0" presId="urn:microsoft.com/office/officeart/2005/8/layout/gear1"/>
    <dgm:cxn modelId="{4BF42B23-81B9-4B6E-8E8A-371B2FBFA8CF}" type="presOf" srcId="{504733CF-36AD-4364-B1C9-0CBD1834CC51}" destId="{F08C6413-DCF1-4800-85F6-C7E52B6FB241}" srcOrd="0" destOrd="0" presId="urn:microsoft.com/office/officeart/2005/8/layout/gear1"/>
    <dgm:cxn modelId="{FDA73F2B-43C8-4A3D-8431-4F07AB4EAD90}" type="presOf" srcId="{5F8C5DA3-4132-43E8-A02B-372718D85858}" destId="{09B2EB93-054B-48BA-A0D1-7F62B9131144}" srcOrd="2" destOrd="0" presId="urn:microsoft.com/office/officeart/2005/8/layout/gear1"/>
    <dgm:cxn modelId="{1998365E-92F9-4B82-BA5C-653A79EE220D}" type="presOf" srcId="{2ECE4B70-8F11-4B88-A7F6-98C83E9BF88C}" destId="{AC1B4084-4A08-469C-8887-D7F41A9A14A8}" srcOrd="0" destOrd="0" presId="urn:microsoft.com/office/officeart/2005/8/layout/gear1"/>
    <dgm:cxn modelId="{7237E96D-02E5-44EF-9978-04392058CA0F}" type="presOf" srcId="{5F8C5DA3-4132-43E8-A02B-372718D85858}" destId="{BD69319D-D532-442D-83A5-BBB126298B4E}" srcOrd="1" destOrd="0" presId="urn:microsoft.com/office/officeart/2005/8/layout/gear1"/>
    <dgm:cxn modelId="{A1A90D82-B05D-4D34-B259-D71C690F03C9}" type="presOf" srcId="{5673F86C-CDBD-4E8F-9600-EE32E78DA8CD}" destId="{AA3E40D4-BEB7-4DD5-BF91-45D02CBFA358}" srcOrd="0" destOrd="0" presId="urn:microsoft.com/office/officeart/2005/8/layout/gear1"/>
    <dgm:cxn modelId="{680351A6-A07E-434F-848C-D21884B5D509}" srcId="{2ECE4B70-8F11-4B88-A7F6-98C83E9BF88C}" destId="{5F8C5DA3-4132-43E8-A02B-372718D85858}" srcOrd="0" destOrd="0" parTransId="{B16C5DA5-8E98-4723-B9FD-AFD518DA515F}" sibTransId="{504733CF-36AD-4364-B1C9-0CBD1834CC51}"/>
    <dgm:cxn modelId="{BECA10EE-1EEE-4144-A30E-B1AA708BB078}" type="presOf" srcId="{5F8C5DA3-4132-43E8-A02B-372718D85858}" destId="{062ECA97-456C-48EE-82FD-B42617F72FF8}" srcOrd="0" destOrd="0" presId="urn:microsoft.com/office/officeart/2005/8/layout/gear1"/>
    <dgm:cxn modelId="{7B6A78F1-E5B7-4A15-A7FC-D4CBD49E1B1C}" type="presOf" srcId="{8A135923-23CA-483E-B49D-4FD29DF03F27}" destId="{39F11305-414F-4FBF-BAA0-7B947167E2E5}" srcOrd="2" destOrd="0" presId="urn:microsoft.com/office/officeart/2005/8/layout/gear1"/>
    <dgm:cxn modelId="{85C458F9-B945-42D3-89C1-06B5B4A42850}" type="presOf" srcId="{8A135923-23CA-483E-B49D-4FD29DF03F27}" destId="{33A26EE1-09FA-4622-A03E-27774B28B108}" srcOrd="1" destOrd="0" presId="urn:microsoft.com/office/officeart/2005/8/layout/gear1"/>
    <dgm:cxn modelId="{CD392BFF-DAAF-4C46-983B-CCB71741D2AB}" type="presParOf" srcId="{AC1B4084-4A08-469C-8887-D7F41A9A14A8}" destId="{062ECA97-456C-48EE-82FD-B42617F72FF8}" srcOrd="0" destOrd="0" presId="urn:microsoft.com/office/officeart/2005/8/layout/gear1"/>
    <dgm:cxn modelId="{5325116E-8C6D-4700-8F5B-B50218477670}" type="presParOf" srcId="{AC1B4084-4A08-469C-8887-D7F41A9A14A8}" destId="{BD69319D-D532-442D-83A5-BBB126298B4E}" srcOrd="1" destOrd="0" presId="urn:microsoft.com/office/officeart/2005/8/layout/gear1"/>
    <dgm:cxn modelId="{D255B19A-A435-4E56-9399-C46673929A78}" type="presParOf" srcId="{AC1B4084-4A08-469C-8887-D7F41A9A14A8}" destId="{09B2EB93-054B-48BA-A0D1-7F62B9131144}" srcOrd="2" destOrd="0" presId="urn:microsoft.com/office/officeart/2005/8/layout/gear1"/>
    <dgm:cxn modelId="{D178F15E-A9D4-4C38-AB01-539D325BD759}" type="presParOf" srcId="{AC1B4084-4A08-469C-8887-D7F41A9A14A8}" destId="{BD8C533C-993A-49EB-8FF4-002EB9D3A36C}" srcOrd="3" destOrd="0" presId="urn:microsoft.com/office/officeart/2005/8/layout/gear1"/>
    <dgm:cxn modelId="{89EDEF0E-0C62-4131-9F19-15EC02C4B3B5}" type="presParOf" srcId="{AC1B4084-4A08-469C-8887-D7F41A9A14A8}" destId="{33A26EE1-09FA-4622-A03E-27774B28B108}" srcOrd="4" destOrd="0" presId="urn:microsoft.com/office/officeart/2005/8/layout/gear1"/>
    <dgm:cxn modelId="{4F7B9832-02CF-4460-9859-630513A32171}" type="presParOf" srcId="{AC1B4084-4A08-469C-8887-D7F41A9A14A8}" destId="{39F11305-414F-4FBF-BAA0-7B947167E2E5}" srcOrd="5" destOrd="0" presId="urn:microsoft.com/office/officeart/2005/8/layout/gear1"/>
    <dgm:cxn modelId="{114B5A81-AB80-4EFA-848A-BCF515318DFB}" type="presParOf" srcId="{AC1B4084-4A08-469C-8887-D7F41A9A14A8}" destId="{F08C6413-DCF1-4800-85F6-C7E52B6FB241}" srcOrd="6" destOrd="0" presId="urn:microsoft.com/office/officeart/2005/8/layout/gear1"/>
    <dgm:cxn modelId="{ACD4EACA-DADE-435A-AA51-31C97EF3D39A}" type="presParOf" srcId="{AC1B4084-4A08-469C-8887-D7F41A9A14A8}" destId="{AA3E40D4-BEB7-4DD5-BF91-45D02CBFA358}" srcOrd="7" destOrd="0" presId="urn:microsoft.com/office/officeart/2005/8/layout/gear1"/>
  </dgm:cxnLst>
  <dgm:bg>
    <a:noFill/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9BE302-3C2C-462F-B0D9-64D584FCF637}">
      <dsp:nvSpPr>
        <dsp:cNvPr id="0" name=""/>
        <dsp:cNvSpPr/>
      </dsp:nvSpPr>
      <dsp:spPr>
        <a:xfrm>
          <a:off x="4062276" y="874052"/>
          <a:ext cx="631394" cy="6611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1168"/>
              </a:lnTo>
              <a:lnTo>
                <a:pt x="631394" y="66116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1282F8-D42A-4193-9F79-3B23D3610633}">
      <dsp:nvSpPr>
        <dsp:cNvPr id="0" name=""/>
        <dsp:cNvSpPr/>
      </dsp:nvSpPr>
      <dsp:spPr>
        <a:xfrm>
          <a:off x="3755504" y="874052"/>
          <a:ext cx="306772" cy="671084"/>
        </a:xfrm>
        <a:custGeom>
          <a:avLst/>
          <a:gdLst/>
          <a:ahLst/>
          <a:cxnLst/>
          <a:rect l="0" t="0" r="0" b="0"/>
          <a:pathLst>
            <a:path>
              <a:moveTo>
                <a:pt x="306772" y="0"/>
              </a:moveTo>
              <a:lnTo>
                <a:pt x="306772" y="671084"/>
              </a:lnTo>
              <a:lnTo>
                <a:pt x="0" y="67108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8E2369-D51E-4C1C-BABA-5F1C2DBECCAC}">
      <dsp:nvSpPr>
        <dsp:cNvPr id="0" name=""/>
        <dsp:cNvSpPr/>
      </dsp:nvSpPr>
      <dsp:spPr>
        <a:xfrm>
          <a:off x="4062276" y="874052"/>
          <a:ext cx="3057598" cy="16088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22903"/>
              </a:lnTo>
              <a:lnTo>
                <a:pt x="3057598" y="1322903"/>
              </a:lnTo>
              <a:lnTo>
                <a:pt x="3057598" y="160889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339120-5027-485E-BC23-48BFCB0DF149}">
      <dsp:nvSpPr>
        <dsp:cNvPr id="0" name=""/>
        <dsp:cNvSpPr/>
      </dsp:nvSpPr>
      <dsp:spPr>
        <a:xfrm>
          <a:off x="4062276" y="874052"/>
          <a:ext cx="118363" cy="16088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22903"/>
              </a:lnTo>
              <a:lnTo>
                <a:pt x="118363" y="1322903"/>
              </a:lnTo>
              <a:lnTo>
                <a:pt x="118363" y="160889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586635-4E08-46CA-B008-706432EB66B1}">
      <dsp:nvSpPr>
        <dsp:cNvPr id="0" name=""/>
        <dsp:cNvSpPr/>
      </dsp:nvSpPr>
      <dsp:spPr>
        <a:xfrm>
          <a:off x="1266780" y="874052"/>
          <a:ext cx="2795495" cy="1608890"/>
        </a:xfrm>
        <a:custGeom>
          <a:avLst/>
          <a:gdLst/>
          <a:ahLst/>
          <a:cxnLst/>
          <a:rect l="0" t="0" r="0" b="0"/>
          <a:pathLst>
            <a:path>
              <a:moveTo>
                <a:pt x="2795495" y="0"/>
              </a:moveTo>
              <a:lnTo>
                <a:pt x="2795495" y="1322903"/>
              </a:lnTo>
              <a:lnTo>
                <a:pt x="0" y="1322903"/>
              </a:lnTo>
              <a:lnTo>
                <a:pt x="0" y="160889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361161-9F15-4CD9-850C-4652EDE940F6}">
      <dsp:nvSpPr>
        <dsp:cNvPr id="0" name=""/>
        <dsp:cNvSpPr/>
      </dsp:nvSpPr>
      <dsp:spPr>
        <a:xfrm>
          <a:off x="2878646" y="330703"/>
          <a:ext cx="2367260" cy="5433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72955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400" b="1" kern="1200" dirty="0"/>
            <a:t>יו" העמותה</a:t>
          </a:r>
        </a:p>
      </dsp:txBody>
      <dsp:txXfrm>
        <a:off x="2878646" y="330703"/>
        <a:ext cx="2367260" cy="543348"/>
      </dsp:txXfrm>
    </dsp:sp>
    <dsp:sp modelId="{398B571D-F3E4-4962-A909-1A26FFC355C4}">
      <dsp:nvSpPr>
        <dsp:cNvPr id="0" name=""/>
        <dsp:cNvSpPr/>
      </dsp:nvSpPr>
      <dsp:spPr>
        <a:xfrm>
          <a:off x="3437642" y="893615"/>
          <a:ext cx="2130534" cy="1940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15240" rIns="60960" bIns="152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400" b="1" kern="1200" dirty="0" err="1"/>
            <a:t>רותה</a:t>
          </a:r>
          <a:r>
            <a:rPr lang="he-IL" sz="2400" b="1" kern="1200" dirty="0"/>
            <a:t> דנינו</a:t>
          </a:r>
        </a:p>
      </dsp:txBody>
      <dsp:txXfrm>
        <a:off x="3437642" y="893615"/>
        <a:ext cx="2130534" cy="194099"/>
      </dsp:txXfrm>
    </dsp:sp>
    <dsp:sp modelId="{14D97D15-0BE6-4FA9-8362-4A62FED3DD3F}">
      <dsp:nvSpPr>
        <dsp:cNvPr id="0" name=""/>
        <dsp:cNvSpPr/>
      </dsp:nvSpPr>
      <dsp:spPr>
        <a:xfrm>
          <a:off x="83150" y="2482943"/>
          <a:ext cx="2367260" cy="3840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72955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000" b="1" kern="1200" dirty="0"/>
            <a:t>מחוז דרום</a:t>
          </a:r>
        </a:p>
      </dsp:txBody>
      <dsp:txXfrm>
        <a:off x="83150" y="2482943"/>
        <a:ext cx="2367260" cy="384073"/>
      </dsp:txXfrm>
    </dsp:sp>
    <dsp:sp modelId="{5C5BEA2D-305D-459C-BD56-394E73AC54BF}">
      <dsp:nvSpPr>
        <dsp:cNvPr id="0" name=""/>
        <dsp:cNvSpPr/>
      </dsp:nvSpPr>
      <dsp:spPr>
        <a:xfrm>
          <a:off x="0" y="3105419"/>
          <a:ext cx="1297772" cy="30080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11430" rIns="45720" bIns="1143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800" b="1" kern="1200" dirty="0"/>
            <a:t>י</a:t>
          </a:r>
          <a:r>
            <a:rPr lang="he-IL" sz="1600" b="1" kern="1200" dirty="0"/>
            <a:t>פה אטיאס</a:t>
          </a:r>
        </a:p>
      </dsp:txBody>
      <dsp:txXfrm>
        <a:off x="0" y="3105419"/>
        <a:ext cx="1297772" cy="300806"/>
      </dsp:txXfrm>
    </dsp:sp>
    <dsp:sp modelId="{907AF3DD-84F0-4B9E-8140-8929478AC9FC}">
      <dsp:nvSpPr>
        <dsp:cNvPr id="0" name=""/>
        <dsp:cNvSpPr/>
      </dsp:nvSpPr>
      <dsp:spPr>
        <a:xfrm>
          <a:off x="2997009" y="2482943"/>
          <a:ext cx="2367260" cy="3840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72955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000" b="1" kern="1200" dirty="0"/>
            <a:t>מחוז מרכז</a:t>
          </a:r>
        </a:p>
      </dsp:txBody>
      <dsp:txXfrm>
        <a:off x="2997009" y="2482943"/>
        <a:ext cx="2367260" cy="384073"/>
      </dsp:txXfrm>
    </dsp:sp>
    <dsp:sp modelId="{1363C8CC-41B4-4F7E-9E56-31791E76C1E0}">
      <dsp:nvSpPr>
        <dsp:cNvPr id="0" name=""/>
        <dsp:cNvSpPr/>
      </dsp:nvSpPr>
      <dsp:spPr>
        <a:xfrm>
          <a:off x="4443809" y="3115986"/>
          <a:ext cx="1280514" cy="33028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40640" bIns="1016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1600" b="1" kern="1200" dirty="0"/>
        </a:p>
        <a:p>
          <a:pPr marL="0" lvl="0" indent="0" algn="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600" b="1" kern="1200" dirty="0"/>
            <a:t>רותי אשכנזי</a:t>
          </a:r>
        </a:p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600" b="1" kern="1200" dirty="0"/>
            <a:t>מרים סלע</a:t>
          </a:r>
        </a:p>
      </dsp:txBody>
      <dsp:txXfrm>
        <a:off x="4443809" y="3115986"/>
        <a:ext cx="1280514" cy="330283"/>
      </dsp:txXfrm>
    </dsp:sp>
    <dsp:sp modelId="{792ACAC7-D0D2-4C43-830D-2B8E374E0347}">
      <dsp:nvSpPr>
        <dsp:cNvPr id="0" name=""/>
        <dsp:cNvSpPr/>
      </dsp:nvSpPr>
      <dsp:spPr>
        <a:xfrm>
          <a:off x="5936245" y="2482943"/>
          <a:ext cx="2367260" cy="4227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72955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000" b="1" kern="1200" dirty="0"/>
            <a:t>מחוז צפון</a:t>
          </a:r>
        </a:p>
      </dsp:txBody>
      <dsp:txXfrm>
        <a:off x="5936245" y="2482943"/>
        <a:ext cx="2367260" cy="422779"/>
      </dsp:txXfrm>
    </dsp:sp>
    <dsp:sp modelId="{80F78881-3D6D-491D-80F5-7D1BCE002A1B}">
      <dsp:nvSpPr>
        <dsp:cNvPr id="0" name=""/>
        <dsp:cNvSpPr/>
      </dsp:nvSpPr>
      <dsp:spPr>
        <a:xfrm>
          <a:off x="7227271" y="3107593"/>
          <a:ext cx="1122663" cy="29967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40640" bIns="1016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600" b="1" kern="1200" dirty="0"/>
            <a:t>ציונה אייזנשטיין</a:t>
          </a:r>
        </a:p>
      </dsp:txBody>
      <dsp:txXfrm>
        <a:off x="7227271" y="3107593"/>
        <a:ext cx="1122663" cy="299678"/>
      </dsp:txXfrm>
    </dsp:sp>
    <dsp:sp modelId="{438EAA9B-E9D9-478D-8E2E-86BDA0BBE8DE}">
      <dsp:nvSpPr>
        <dsp:cNvPr id="0" name=""/>
        <dsp:cNvSpPr/>
      </dsp:nvSpPr>
      <dsp:spPr>
        <a:xfrm>
          <a:off x="1388244" y="1254096"/>
          <a:ext cx="2367260" cy="5820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2955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800" b="1" kern="1200" dirty="0"/>
            <a:t>רכזת ארצית</a:t>
          </a:r>
        </a:p>
      </dsp:txBody>
      <dsp:txXfrm>
        <a:off x="1388244" y="1254096"/>
        <a:ext cx="2367260" cy="582079"/>
      </dsp:txXfrm>
    </dsp:sp>
    <dsp:sp modelId="{41E61014-752C-4E74-8552-1051CAB4BAD8}">
      <dsp:nvSpPr>
        <dsp:cNvPr id="0" name=""/>
        <dsp:cNvSpPr/>
      </dsp:nvSpPr>
      <dsp:spPr>
        <a:xfrm>
          <a:off x="250205" y="1672328"/>
          <a:ext cx="2130534" cy="28146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12700" rIns="50800" bIns="127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000" b="1" kern="1200" dirty="0"/>
            <a:t>קטי שלום</a:t>
          </a:r>
        </a:p>
      </dsp:txBody>
      <dsp:txXfrm>
        <a:off x="250205" y="1672328"/>
        <a:ext cx="2130534" cy="281469"/>
      </dsp:txXfrm>
    </dsp:sp>
    <dsp:sp modelId="{FBF14977-88A6-43B5-8DBA-FE5B328D2DF2}">
      <dsp:nvSpPr>
        <dsp:cNvPr id="0" name=""/>
        <dsp:cNvSpPr/>
      </dsp:nvSpPr>
      <dsp:spPr>
        <a:xfrm>
          <a:off x="4693671" y="1232157"/>
          <a:ext cx="2367260" cy="6061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2955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800" b="1" kern="1200" dirty="0"/>
            <a:t>מזכירות</a:t>
          </a:r>
        </a:p>
      </dsp:txBody>
      <dsp:txXfrm>
        <a:off x="4693671" y="1232157"/>
        <a:ext cx="2367260" cy="606126"/>
      </dsp:txXfrm>
    </dsp:sp>
    <dsp:sp modelId="{D2BD3DA6-7C7E-4E58-A44D-BE42A8FDF853}">
      <dsp:nvSpPr>
        <dsp:cNvPr id="0" name=""/>
        <dsp:cNvSpPr/>
      </dsp:nvSpPr>
      <dsp:spPr>
        <a:xfrm>
          <a:off x="5314459" y="1636226"/>
          <a:ext cx="2130534" cy="3055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12700" rIns="50800" bIns="127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000" b="1" kern="1200" dirty="0"/>
            <a:t>צוות הנהלה</a:t>
          </a:r>
        </a:p>
      </dsp:txBody>
      <dsp:txXfrm>
        <a:off x="5314459" y="1636226"/>
        <a:ext cx="2130534" cy="305537"/>
      </dsp:txXfrm>
    </dsp:sp>
    <dsp:sp modelId="{92F1493B-19C4-4CF0-B3C8-C86A70857F36}">
      <dsp:nvSpPr>
        <dsp:cNvPr id="0" name=""/>
        <dsp:cNvSpPr/>
      </dsp:nvSpPr>
      <dsp:spPr>
        <a:xfrm>
          <a:off x="5926410" y="4616416"/>
          <a:ext cx="2573590" cy="717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172955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500" kern="1200" dirty="0"/>
            <a:t> </a:t>
          </a:r>
        </a:p>
      </dsp:txBody>
      <dsp:txXfrm>
        <a:off x="5926410" y="4616416"/>
        <a:ext cx="2573590" cy="71774"/>
      </dsp:txXfrm>
    </dsp:sp>
    <dsp:sp modelId="{1CFB8164-3F67-4AC0-B031-EE2CE4840441}">
      <dsp:nvSpPr>
        <dsp:cNvPr id="0" name=""/>
        <dsp:cNvSpPr/>
      </dsp:nvSpPr>
      <dsp:spPr>
        <a:xfrm rot="10800000" flipV="1">
          <a:off x="7091847" y="0"/>
          <a:ext cx="1319098" cy="1018615"/>
        </a:xfrm>
        <a:prstGeom prst="rect">
          <a:avLst/>
        </a:prstGeom>
        <a:blipFill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3175" rIns="12700" bIns="3175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500" kern="1200" dirty="0"/>
        </a:p>
      </dsp:txBody>
      <dsp:txXfrm rot="-10800000">
        <a:off x="7091847" y="0"/>
        <a:ext cx="1319098" cy="10186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7F875B-53A0-443B-ABA3-C8C2C44E519E}">
      <dsp:nvSpPr>
        <dsp:cNvPr id="0" name=""/>
        <dsp:cNvSpPr/>
      </dsp:nvSpPr>
      <dsp:spPr>
        <a:xfrm>
          <a:off x="554592" y="1370657"/>
          <a:ext cx="2693099" cy="2693099"/>
        </a:xfrm>
        <a:prstGeom prst="gear9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1800" kern="1200" dirty="0"/>
        </a:p>
      </dsp:txBody>
      <dsp:txXfrm>
        <a:off x="1096025" y="2001503"/>
        <a:ext cx="1610233" cy="1384308"/>
      </dsp:txXfrm>
    </dsp:sp>
    <dsp:sp modelId="{D7FE739D-EE2E-4D0E-A21E-D987DE03353D}">
      <dsp:nvSpPr>
        <dsp:cNvPr id="0" name=""/>
        <dsp:cNvSpPr/>
      </dsp:nvSpPr>
      <dsp:spPr>
        <a:xfrm rot="21310848">
          <a:off x="2832026" y="2400396"/>
          <a:ext cx="2750330" cy="2616301"/>
        </a:xfrm>
        <a:prstGeom prst="gear6">
          <a:avLst/>
        </a:prstGeom>
        <a:solidFill>
          <a:schemeClr val="accent1">
            <a:shade val="80000"/>
            <a:hueOff val="174641"/>
            <a:satOff val="-3128"/>
            <a:lumOff val="132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400" b="1" kern="1200" dirty="0">
              <a:solidFill>
                <a:schemeClr val="tx1"/>
              </a:solidFill>
            </a:rPr>
            <a:t>מתנדבים</a:t>
          </a:r>
        </a:p>
      </dsp:txBody>
      <dsp:txXfrm>
        <a:off x="3510170" y="3063039"/>
        <a:ext cx="1394042" cy="1291015"/>
      </dsp:txXfrm>
    </dsp:sp>
    <dsp:sp modelId="{C8815177-B29F-4B23-838D-5566218CBAE2}">
      <dsp:nvSpPr>
        <dsp:cNvPr id="0" name=""/>
        <dsp:cNvSpPr/>
      </dsp:nvSpPr>
      <dsp:spPr>
        <a:xfrm rot="521931">
          <a:off x="2607319" y="215647"/>
          <a:ext cx="1919045" cy="1919045"/>
        </a:xfrm>
        <a:prstGeom prst="gear6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400" b="1" kern="1200" dirty="0">
              <a:solidFill>
                <a:schemeClr val="tx1"/>
              </a:solidFill>
            </a:rPr>
            <a:t>חסויות</a:t>
          </a:r>
        </a:p>
      </dsp:txBody>
      <dsp:txXfrm rot="900000">
        <a:off x="3028222" y="636550"/>
        <a:ext cx="1077239" cy="1077239"/>
      </dsp:txXfrm>
    </dsp:sp>
    <dsp:sp modelId="{803097EB-AE12-46ED-BF16-EAEE68713392}">
      <dsp:nvSpPr>
        <dsp:cNvPr id="0" name=""/>
        <dsp:cNvSpPr/>
      </dsp:nvSpPr>
      <dsp:spPr>
        <a:xfrm rot="6916611">
          <a:off x="2550594" y="1945501"/>
          <a:ext cx="3447166" cy="3447166"/>
        </a:xfrm>
        <a:prstGeom prst="circularArrow">
          <a:avLst>
            <a:gd name="adj1" fmla="val 4688"/>
            <a:gd name="adj2" fmla="val 299029"/>
            <a:gd name="adj3" fmla="val 2530717"/>
            <a:gd name="adj4" fmla="val 15830279"/>
            <a:gd name="adj5" fmla="val 5469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7DE6D1-804E-443E-9520-569F92319D8F}">
      <dsp:nvSpPr>
        <dsp:cNvPr id="0" name=""/>
        <dsp:cNvSpPr/>
      </dsp:nvSpPr>
      <dsp:spPr>
        <a:xfrm rot="1172029">
          <a:off x="98811" y="857262"/>
          <a:ext cx="2504582" cy="2504582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shade val="90000"/>
            <a:hueOff val="174613"/>
            <a:satOff val="-2991"/>
            <a:lumOff val="1198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15D678-E93C-433A-A4FB-8E0EA62FC161}">
      <dsp:nvSpPr>
        <dsp:cNvPr id="0" name=""/>
        <dsp:cNvSpPr/>
      </dsp:nvSpPr>
      <dsp:spPr>
        <a:xfrm rot="1039614">
          <a:off x="1785131" y="-368277"/>
          <a:ext cx="2700444" cy="2700444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shade val="90000"/>
            <a:hueOff val="349225"/>
            <a:satOff val="-5981"/>
            <a:lumOff val="2396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2ECA97-456C-48EE-82FD-B42617F72FF8}">
      <dsp:nvSpPr>
        <dsp:cNvPr id="0" name=""/>
        <dsp:cNvSpPr/>
      </dsp:nvSpPr>
      <dsp:spPr>
        <a:xfrm>
          <a:off x="2593619" y="1758035"/>
          <a:ext cx="2597939" cy="2597939"/>
        </a:xfrm>
        <a:prstGeom prst="gear9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900" b="1" kern="1200" dirty="0">
              <a:solidFill>
                <a:schemeClr val="tx1"/>
              </a:solidFill>
            </a:rPr>
            <a:t>העמותה לקידום אזרחים ותיקים בישראל</a:t>
          </a:r>
        </a:p>
      </dsp:txBody>
      <dsp:txXfrm>
        <a:off x="3115920" y="2366590"/>
        <a:ext cx="1553337" cy="1335394"/>
      </dsp:txXfrm>
    </dsp:sp>
    <dsp:sp modelId="{BD8C533C-993A-49EB-8FF4-002EB9D3A36C}">
      <dsp:nvSpPr>
        <dsp:cNvPr id="0" name=""/>
        <dsp:cNvSpPr/>
      </dsp:nvSpPr>
      <dsp:spPr>
        <a:xfrm rot="267958">
          <a:off x="1442841" y="80639"/>
          <a:ext cx="2156516" cy="2187729"/>
        </a:xfrm>
        <a:prstGeom prst="gear6">
          <a:avLst/>
        </a:prstGeom>
        <a:solidFill>
          <a:schemeClr val="accent1">
            <a:shade val="50000"/>
            <a:hueOff val="402493"/>
            <a:satOff val="-9802"/>
            <a:lumOff val="428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1900" kern="1200" dirty="0"/>
        </a:p>
        <a:p>
          <a:pPr marL="0" lvl="0" indent="0" algn="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1900" kern="1200" dirty="0"/>
        </a:p>
      </dsp:txBody>
      <dsp:txXfrm>
        <a:off x="1985750" y="631435"/>
        <a:ext cx="1070698" cy="1086137"/>
      </dsp:txXfrm>
    </dsp:sp>
    <dsp:sp modelId="{F08C6413-DCF1-4800-85F6-C7E52B6FB241}">
      <dsp:nvSpPr>
        <dsp:cNvPr id="0" name=""/>
        <dsp:cNvSpPr/>
      </dsp:nvSpPr>
      <dsp:spPr>
        <a:xfrm>
          <a:off x="2386236" y="1431081"/>
          <a:ext cx="3195466" cy="3195466"/>
        </a:xfrm>
        <a:prstGeom prst="circularArrow">
          <a:avLst>
            <a:gd name="adj1" fmla="val 4878"/>
            <a:gd name="adj2" fmla="val 312630"/>
            <a:gd name="adj3" fmla="val 3180920"/>
            <a:gd name="adj4" fmla="val 15170046"/>
            <a:gd name="adj5" fmla="val 5691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3E40D4-BEB7-4DD5-BF91-45D02CBFA358}">
      <dsp:nvSpPr>
        <dsp:cNvPr id="0" name=""/>
        <dsp:cNvSpPr/>
      </dsp:nvSpPr>
      <dsp:spPr>
        <a:xfrm rot="14579680" flipH="1">
          <a:off x="1650518" y="-391049"/>
          <a:ext cx="2433310" cy="2426134"/>
        </a:xfrm>
        <a:prstGeom prst="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shade val="90000"/>
            <a:hueOff val="415426"/>
            <a:satOff val="-8871"/>
            <a:lumOff val="3310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0295F81-6BDD-4B16-88B0-86AB1A8D965B}" type="datetimeFigureOut">
              <a:rPr lang="he-IL" smtClean="0"/>
              <a:t>כ"ח/ניסן/תשפ"ד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34935FA-FD96-47B5-BD3A-7D77A6F6DD9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89449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105DB2-FD3E-441D-8B7E-7AE83ECE27B3}" type="slidenum">
              <a:rPr lang="he-IL" noProof="0" smtClean="0"/>
              <a:pPr/>
              <a:t>6</a:t>
            </a:fld>
            <a:endParaRPr lang="he-IL" noProof="0"/>
          </a:p>
        </p:txBody>
      </p:sp>
    </p:spTree>
    <p:extLst>
      <p:ext uri="{BB962C8B-B14F-4D97-AF65-F5344CB8AC3E}">
        <p14:creationId xmlns:p14="http://schemas.microsoft.com/office/powerpoint/2010/main" val="3022457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3EC8259-9963-9C56-495C-D4D3526EF5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4F605601-8052-E697-25E2-5B2CDA01A6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6B59A6FB-39C9-55AE-859C-BDAC1FCDF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50E93-E024-4A31-83E7-6B058C4E70E5}" type="datetimeFigureOut">
              <a:rPr lang="he-IL" smtClean="0"/>
              <a:t>כ"ח/ניסן/תשפ"ד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C3A4C58F-29F8-FBD7-EE85-804085B41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92ECFD7A-E5D2-7927-3A27-B2A884BF8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0E382-FDDF-475D-B84A-D3F9D447174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44979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EA60AD8-8805-464F-4CAC-2DEC4515C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3D6F282F-C27C-D129-3754-35FA3E5AFC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AD766746-D01A-D323-C036-1EBBF6D7C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50E93-E024-4A31-83E7-6B058C4E70E5}" type="datetimeFigureOut">
              <a:rPr lang="he-IL" smtClean="0"/>
              <a:t>כ"ח/ניסן/תשפ"ד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3B6AC1C7-4B1C-17C4-41B8-4C643E6F1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7F67CA77-6EDC-2788-AAB1-39D6AE8AB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0E382-FDDF-475D-B84A-D3F9D447174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75538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743157D5-023A-47A0-FB2C-09DE85EE05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3FBB6F42-DB73-67D7-806E-ABFDE2ED39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6A982A34-41E9-7107-21CB-2FA6A98EE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50E93-E024-4A31-83E7-6B058C4E70E5}" type="datetimeFigureOut">
              <a:rPr lang="he-IL" smtClean="0"/>
              <a:t>כ"ח/ניסן/תשפ"ד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7FD75A0F-56E0-EF03-5E10-C8A6EEE6A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C558CCBF-3B6E-E652-AFCB-1352AE406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0E382-FDDF-475D-B84A-D3F9D447174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60100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82B26B1-AAA8-3AA5-B611-35FCD000B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1494C28B-DFF4-8F5F-45EB-E6C8BEEF22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451F9D66-5035-2F7C-9409-FF0BB4970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50E93-E024-4A31-83E7-6B058C4E70E5}" type="datetimeFigureOut">
              <a:rPr lang="he-IL" smtClean="0"/>
              <a:t>כ"ח/ניסן/תשפ"ד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089596CE-98A2-E06B-B9BC-7A1CB6AF7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69C7C7E8-65E2-6813-9055-E44B2339F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0E382-FDDF-475D-B84A-D3F9D447174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62316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428CD26-D73E-FD96-B855-B3B1F82C4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1020E695-84EF-4B05-5A76-B161183892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79B506F9-B638-7D6B-E131-8130B9DCE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50E93-E024-4A31-83E7-6B058C4E70E5}" type="datetimeFigureOut">
              <a:rPr lang="he-IL" smtClean="0"/>
              <a:t>כ"ח/ניסן/תשפ"ד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A947DDA1-4E85-D530-D3BC-68F27A711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04D86E77-1771-3EA5-F2B3-063145E0F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0E382-FDDF-475D-B84A-D3F9D447174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08322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4AEDB11-F8B8-317F-AEC1-6800236A2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01F84AA0-34E9-3A88-7AD0-A9575FE4C5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C5A47E00-87E2-90DA-2F5D-67A6C9A2FD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7534A027-22B4-2E58-FEA9-A756897B5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50E93-E024-4A31-83E7-6B058C4E70E5}" type="datetimeFigureOut">
              <a:rPr lang="he-IL" smtClean="0"/>
              <a:t>כ"ח/ניסן/תשפ"ד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98780096-FF6A-24E6-0D60-2E539A409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AE2CDAC7-1400-9401-3247-49133DCAE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0E382-FDDF-475D-B84A-D3F9D447174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58118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745CB72-B02C-910C-3F84-4E2EFC2E4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55564818-2C76-C0AA-21D6-1BD464B669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6E5E7F39-2A61-7CFF-26CB-16631438E5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732FFCBD-3ADC-A823-C568-5BC092EB50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A20D41BD-C581-8080-8C89-F99FCE54ED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5B37E360-B00C-ACAA-B566-BD2ED6914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50E93-E024-4A31-83E7-6B058C4E70E5}" type="datetimeFigureOut">
              <a:rPr lang="he-IL" smtClean="0"/>
              <a:t>כ"ח/ניסן/תשפ"ד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76FF97F8-7896-C5CC-4BA9-5A9B070CB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3A75650F-E0E2-DD09-0CBB-5C697DE00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0E382-FDDF-475D-B84A-D3F9D447174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95025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A533D74-DF6F-2EDC-7882-5522D0B0E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D9FF93C8-34AF-4FB3-0858-31891EB28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50E93-E024-4A31-83E7-6B058C4E70E5}" type="datetimeFigureOut">
              <a:rPr lang="he-IL" smtClean="0"/>
              <a:t>כ"ח/ניסן/תשפ"ד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86039691-3984-FD58-824B-4B00172B5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7E37DEB1-E049-78FF-8580-BF4C09A95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0E382-FDDF-475D-B84A-D3F9D447174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67682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D9F70FE8-D007-1CD9-1201-7283D931B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50E93-E024-4A31-83E7-6B058C4E70E5}" type="datetimeFigureOut">
              <a:rPr lang="he-IL" smtClean="0"/>
              <a:t>כ"ח/ניסן/תשפ"ד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876846B1-D472-7A12-17AA-CB44709F2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C89906F9-0F34-1E42-746A-72DE7A650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0E382-FDDF-475D-B84A-D3F9D447174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03330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D6A8AC0-09EF-2388-7884-C37ACE241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DA4B8DCC-FAE9-C13B-6514-854D987BA2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34959032-6685-4C05-BD6D-9F08AAFB72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E9462444-E6AA-6C41-0A55-CC0592741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50E93-E024-4A31-83E7-6B058C4E70E5}" type="datetimeFigureOut">
              <a:rPr lang="he-IL" smtClean="0"/>
              <a:t>כ"ח/ניסן/תשפ"ד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0EF0D176-C876-458E-6639-ADBFCB610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D1E606E9-98AC-E690-00F1-36087B8BD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0E382-FDDF-475D-B84A-D3F9D447174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83728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2954683-C79D-12A1-67E3-0F133FA2A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99C5D20A-7305-2650-71A0-4217805CAE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E2151914-DEDE-2CCE-B9B3-A9D0FDC9A9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6EC097AD-A9FC-B033-CD3C-C22C51ABB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50E93-E024-4A31-83E7-6B058C4E70E5}" type="datetimeFigureOut">
              <a:rPr lang="he-IL" smtClean="0"/>
              <a:t>כ"ח/ניסן/תשפ"ד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28432037-D889-CC7D-48E7-CA4513332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744ED54F-D813-9E73-E6A4-8EBFC469F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0E382-FDDF-475D-B84A-D3F9D447174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06938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1EC180C0-CD8E-059F-9A63-A62BAA654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F8BDF565-20C6-0D15-1BC2-388EAA34DC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8C0F686A-DED2-1D0B-FA9F-85BC1F31EC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050E93-E024-4A31-83E7-6B058C4E70E5}" type="datetimeFigureOut">
              <a:rPr lang="he-IL" smtClean="0"/>
              <a:t>כ"ח/ניסן/תשפ"ד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B338B1FB-4BB7-1318-22B5-BD1E1CC8DC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58C724D0-AFC7-08C7-4C96-9971F908E6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0E382-FDDF-475D-B84A-D3F9D447174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43306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r" defTabSz="685800" rtl="1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r" defTabSz="6858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image" Target="../media/image10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3471550" y="1792572"/>
            <a:ext cx="2434788" cy="625697"/>
          </a:xfrm>
        </p:spPr>
        <p:txBody>
          <a:bodyPr>
            <a:normAutofit fontScale="90000"/>
          </a:bodyPr>
          <a:lstStyle/>
          <a:p>
            <a:r>
              <a:rPr lang="he-IL" dirty="0"/>
              <a:t>מי אנחנו?</a:t>
            </a:r>
          </a:p>
        </p:txBody>
      </p:sp>
      <p:sp>
        <p:nvSpPr>
          <p:cNvPr id="11" name="כותרת משנה 10">
            <a:extLst>
              <a:ext uri="{FF2B5EF4-FFF2-40B4-BE49-F238E27FC236}">
                <a16:creationId xmlns:a16="http://schemas.microsoft.com/office/drawing/2014/main" id="{FDF4FDEC-8F5C-59EB-60DE-C3DF93A29E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5247374"/>
            <a:ext cx="7772400" cy="1199704"/>
          </a:xfrm>
        </p:spPr>
        <p:txBody>
          <a:bodyPr>
            <a:normAutofit/>
          </a:bodyPr>
          <a:lstStyle/>
          <a:p>
            <a:endParaRPr lang="he-IL" dirty="0">
              <a:solidFill>
                <a:schemeClr val="tx1"/>
              </a:solidFill>
            </a:endParaRPr>
          </a:p>
          <a:p>
            <a:pPr algn="ctr"/>
            <a:r>
              <a:rPr lang="he-IL" b="1" dirty="0">
                <a:solidFill>
                  <a:schemeClr val="tx1"/>
                </a:solidFill>
              </a:rPr>
              <a:t>העמותה לקידום אזרחים ותיקים בישראל</a:t>
            </a:r>
          </a:p>
          <a:p>
            <a:pPr algn="ctr"/>
            <a:r>
              <a:rPr lang="he-IL" b="1" dirty="0">
                <a:solidFill>
                  <a:schemeClr val="tx1"/>
                </a:solidFill>
              </a:rPr>
              <a:t>יו"ר </a:t>
            </a:r>
            <a:r>
              <a:rPr lang="he-IL" b="1" dirty="0" err="1">
                <a:solidFill>
                  <a:schemeClr val="tx1"/>
                </a:solidFill>
              </a:rPr>
              <a:t>רותה</a:t>
            </a:r>
            <a:r>
              <a:rPr lang="he-IL" b="1" dirty="0">
                <a:solidFill>
                  <a:schemeClr val="tx1"/>
                </a:solidFill>
              </a:rPr>
              <a:t> דנינו</a:t>
            </a:r>
          </a:p>
        </p:txBody>
      </p:sp>
      <p:pic>
        <p:nvPicPr>
          <p:cNvPr id="16" name="תמונה 15" descr="C:\Users\USER\Pictures\,תמונות ניו יורק\11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386609"/>
            <a:ext cx="1865069" cy="2050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תמונה 12">
            <a:extLst>
              <a:ext uri="{FF2B5EF4-FFF2-40B4-BE49-F238E27FC236}">
                <a16:creationId xmlns:a16="http://schemas.microsoft.com/office/drawing/2014/main" id="{C81819F0-63E3-02F3-7F3E-A03EE5CF38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7545" y="2763673"/>
            <a:ext cx="3311602" cy="2483701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52BA586C-1DE1-2C03-9D25-256ECFE441A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7000"/>
          <a:stretch/>
        </p:blipFill>
        <p:spPr bwMode="auto">
          <a:xfrm>
            <a:off x="281729" y="425441"/>
            <a:ext cx="2440113" cy="70494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תיבת טקסט 18">
            <a:extLst>
              <a:ext uri="{FF2B5EF4-FFF2-40B4-BE49-F238E27FC236}">
                <a16:creationId xmlns:a16="http://schemas.microsoft.com/office/drawing/2014/main" id="{714EE29B-0EFF-4606-84D9-C270A8BF1D7B}"/>
              </a:ext>
            </a:extLst>
          </p:cNvPr>
          <p:cNvSpPr txBox="1"/>
          <p:nvPr/>
        </p:nvSpPr>
        <p:spPr>
          <a:xfrm>
            <a:off x="3471550" y="540555"/>
            <a:ext cx="2434788" cy="37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he-IL" sz="1800" b="1" dirty="0">
                <a:ln>
                  <a:noFill/>
                </a:ln>
                <a:solidFill>
                  <a:srgbClr val="2E74B5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בשיתוף</a:t>
            </a:r>
            <a:endParaRPr lang="en-US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9089FD6F-2D92-01DE-16BE-FCD82A8450E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272" y="410922"/>
            <a:ext cx="1712213" cy="1282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מציין מיקום תוכן 4">
            <a:extLst>
              <a:ext uri="{FF2B5EF4-FFF2-40B4-BE49-F238E27FC236}">
                <a16:creationId xmlns:a16="http://schemas.microsoft.com/office/drawing/2014/main" id="{FD1F1435-0886-DD52-9D3F-5DDC617E352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379" y="2386607"/>
            <a:ext cx="2050503" cy="2050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17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DD5C1AF3-E182-2E82-C17D-18B05F597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he-IL" b="1" dirty="0">
                <a:solidFill>
                  <a:schemeClr val="tx1"/>
                </a:solidFill>
              </a:rPr>
            </a:br>
            <a:br>
              <a:rPr lang="he-IL" b="1" dirty="0">
                <a:solidFill>
                  <a:schemeClr val="tx1"/>
                </a:solidFill>
              </a:rPr>
            </a:br>
            <a:r>
              <a:rPr lang="he-IL" b="1" dirty="0">
                <a:solidFill>
                  <a:schemeClr val="tx1"/>
                </a:solidFill>
              </a:rPr>
              <a:t>העמותה לקידום אזרחים ותיקים בישראל</a:t>
            </a:r>
            <a:br>
              <a:rPr lang="he-IL" b="1" dirty="0">
                <a:solidFill>
                  <a:schemeClr val="tx1"/>
                </a:solidFill>
              </a:rPr>
            </a:br>
            <a:br>
              <a:rPr lang="he-IL" b="1" dirty="0">
                <a:solidFill>
                  <a:schemeClr val="tx1"/>
                </a:solidFill>
              </a:rPr>
            </a:br>
            <a:endParaRPr lang="he-IL" dirty="0"/>
          </a:p>
        </p:txBody>
      </p:sp>
      <p:sp>
        <p:nvSpPr>
          <p:cNvPr id="2" name="מציין מיקום תוכן 1">
            <a:extLst>
              <a:ext uri="{FF2B5EF4-FFF2-40B4-BE49-F238E27FC236}">
                <a16:creationId xmlns:a16="http://schemas.microsoft.com/office/drawing/2014/main" id="{4A33F546-AF25-6927-29F5-21C6108F15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260040"/>
          </a:xfrm>
        </p:spPr>
        <p:txBody>
          <a:bodyPr>
            <a:normAutofit fontScale="92500" lnSpcReduction="10000"/>
          </a:bodyPr>
          <a:lstStyle/>
          <a:p>
            <a:pPr marL="109728" indent="0">
              <a:buNone/>
            </a:pPr>
            <a:r>
              <a:rPr lang="he-IL" b="1" dirty="0">
                <a:solidFill>
                  <a:schemeClr val="tx1"/>
                </a:solidFill>
              </a:rPr>
              <a:t>העמותה הוקמה בשנת 2009 ללא מטרות רווח</a:t>
            </a:r>
          </a:p>
          <a:p>
            <a:pPr marL="109728" indent="0">
              <a:buNone/>
            </a:pPr>
            <a:r>
              <a:rPr lang="he-IL" b="1" dirty="0">
                <a:solidFill>
                  <a:schemeClr val="tx1"/>
                </a:solidFill>
              </a:rPr>
              <a:t>יו"ר העמותה- </a:t>
            </a:r>
            <a:r>
              <a:rPr lang="he-IL" b="1" dirty="0" err="1">
                <a:solidFill>
                  <a:schemeClr val="tx1"/>
                </a:solidFill>
              </a:rPr>
              <a:t>רותה</a:t>
            </a:r>
            <a:r>
              <a:rPr lang="he-IL" b="1" dirty="0">
                <a:solidFill>
                  <a:schemeClr val="tx1"/>
                </a:solidFill>
              </a:rPr>
              <a:t> דנינו:</a:t>
            </a:r>
          </a:p>
          <a:p>
            <a:r>
              <a:rPr lang="he-IL" b="1" dirty="0">
                <a:solidFill>
                  <a:schemeClr val="tx1"/>
                </a:solidFill>
              </a:rPr>
              <a:t>בעלת תארים אקדמיים.</a:t>
            </a:r>
          </a:p>
          <a:p>
            <a:r>
              <a:rPr lang="he-IL" b="1" dirty="0">
                <a:solidFill>
                  <a:schemeClr val="tx1"/>
                </a:solidFill>
              </a:rPr>
              <a:t> עיתונאית, עורכת, </a:t>
            </a:r>
            <a:r>
              <a:rPr lang="he-IL" b="1" dirty="0" err="1">
                <a:solidFill>
                  <a:schemeClr val="tx1"/>
                </a:solidFill>
              </a:rPr>
              <a:t>בלוגרית</a:t>
            </a:r>
            <a:r>
              <a:rPr lang="he-IL" b="1" dirty="0">
                <a:solidFill>
                  <a:schemeClr val="tx1"/>
                </a:solidFill>
              </a:rPr>
              <a:t>.</a:t>
            </a:r>
          </a:p>
          <a:p>
            <a:r>
              <a:rPr lang="he-IL" b="1" dirty="0"/>
              <a:t>יוזמת את מפלגת הגמלאים (2007).</a:t>
            </a:r>
          </a:p>
          <a:p>
            <a:r>
              <a:rPr lang="he-IL" b="1" dirty="0"/>
              <a:t>מנכ"לית אגודת ידידות ישראל במרוקו.</a:t>
            </a:r>
          </a:p>
          <a:p>
            <a:r>
              <a:rPr lang="he-IL" b="1" dirty="0"/>
              <a:t>ממקימי עיתון פוליגרף הארצי.</a:t>
            </a:r>
          </a:p>
          <a:p>
            <a:r>
              <a:rPr lang="he-IL" b="1" dirty="0"/>
              <a:t>הרצתה באוניברסיטת בר אילן בתחום קרימינולוגיה.</a:t>
            </a:r>
          </a:p>
          <a:p>
            <a:pPr marL="109728" indent="0">
              <a:buNone/>
            </a:pPr>
            <a:endParaRPr lang="he-IL" b="1" u="sng" dirty="0"/>
          </a:p>
          <a:p>
            <a:pPr marL="109728" indent="0">
              <a:buNone/>
            </a:pPr>
            <a:r>
              <a:rPr lang="he-IL" b="1" u="sng" dirty="0"/>
              <a:t>צוות ההנהלה:</a:t>
            </a:r>
          </a:p>
          <a:p>
            <a:r>
              <a:rPr lang="he-IL" b="1" dirty="0"/>
              <a:t>גזבר העמותה- אלי </a:t>
            </a:r>
            <a:r>
              <a:rPr lang="he-IL" b="1" dirty="0" err="1"/>
              <a:t>אלהב</a:t>
            </a:r>
            <a:r>
              <a:rPr lang="he-IL" b="1" dirty="0"/>
              <a:t>.</a:t>
            </a:r>
          </a:p>
          <a:p>
            <a:r>
              <a:rPr lang="he-IL" b="1" dirty="0"/>
              <a:t>רואה חשבון של העמותה- דן רבין</a:t>
            </a:r>
          </a:p>
          <a:p>
            <a:r>
              <a:rPr lang="he-IL" b="1" dirty="0"/>
              <a:t>יו"ר ועדת ביקורת- גאולה ויצמן</a:t>
            </a:r>
          </a:p>
          <a:p>
            <a:r>
              <a:rPr lang="he-IL" b="1" dirty="0"/>
              <a:t>אחראית שביל ישראל- ציונה </a:t>
            </a:r>
            <a:r>
              <a:rPr lang="he-IL" b="1" dirty="0" err="1"/>
              <a:t>אייזנשטין</a:t>
            </a:r>
            <a:endParaRPr lang="he-IL" b="1" dirty="0"/>
          </a:p>
          <a:p>
            <a:r>
              <a:rPr lang="he-IL" b="1" dirty="0"/>
              <a:t>מתנדבים מכל הארץ.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687E70A-65B7-1F27-5771-F84346D0BB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651" y="2199120"/>
            <a:ext cx="1245527" cy="120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E83439-15DD-13F6-22D1-D043D75B67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322276"/>
            <a:ext cx="1245527" cy="120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0B163772-A628-871C-7E37-CB6585DAA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763" y="2661729"/>
            <a:ext cx="1245527" cy="120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7487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דיאגרמה 3">
            <a:extLst>
              <a:ext uri="{FF2B5EF4-FFF2-40B4-BE49-F238E27FC236}">
                <a16:creationId xmlns:a16="http://schemas.microsoft.com/office/drawing/2014/main" id="{6AF90B92-F04D-A95B-D37C-A571BAD84B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56537297"/>
              </p:ext>
            </p:extLst>
          </p:nvPr>
        </p:nvGraphicFramePr>
        <p:xfrm>
          <a:off x="392479" y="1163873"/>
          <a:ext cx="8500001" cy="49351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4C259D04-A80D-254E-5E14-689EF1DB7CD2}"/>
              </a:ext>
            </a:extLst>
          </p:cNvPr>
          <p:cNvSpPr txBox="1"/>
          <p:nvPr/>
        </p:nvSpPr>
        <p:spPr>
          <a:xfrm flipH="1">
            <a:off x="1893862" y="4233844"/>
            <a:ext cx="1346540" cy="338554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r>
              <a:rPr lang="he-IL" sz="1600" b="1" dirty="0"/>
              <a:t>עליזה אטיאס</a:t>
            </a: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AFD52E19-AD22-0A14-0710-333BE3F4C4FA}"/>
              </a:ext>
            </a:extLst>
          </p:cNvPr>
          <p:cNvSpPr txBox="1"/>
          <p:nvPr/>
        </p:nvSpPr>
        <p:spPr>
          <a:xfrm flipH="1">
            <a:off x="3621690" y="4275725"/>
            <a:ext cx="1020789" cy="338554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r>
              <a:rPr lang="he-IL" sz="1600" b="1" dirty="0"/>
              <a:t>ציפי </a:t>
            </a:r>
            <a:r>
              <a:rPr lang="he-IL" sz="1600" b="1" dirty="0" err="1"/>
              <a:t>גיאת</a:t>
            </a:r>
            <a:endParaRPr lang="he-IL" sz="1600" b="1" dirty="0"/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6BD38853-4638-3BDC-FFD9-89B05F40761C}"/>
              </a:ext>
            </a:extLst>
          </p:cNvPr>
          <p:cNvSpPr txBox="1"/>
          <p:nvPr/>
        </p:nvSpPr>
        <p:spPr>
          <a:xfrm>
            <a:off x="6116806" y="4255589"/>
            <a:ext cx="1346540" cy="338554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r>
              <a:rPr lang="he-IL" sz="1600" b="1" dirty="0"/>
              <a:t>שמוליק ברבי</a:t>
            </a:r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07447481-9949-920C-AB28-F7CC27CFF422}"/>
              </a:ext>
            </a:extLst>
          </p:cNvPr>
          <p:cNvSpPr txBox="1"/>
          <p:nvPr/>
        </p:nvSpPr>
        <p:spPr>
          <a:xfrm>
            <a:off x="7617656" y="4659546"/>
            <a:ext cx="960119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u="sng" dirty="0"/>
              <a:t>אזור:</a:t>
            </a:r>
          </a:p>
          <a:p>
            <a:r>
              <a:rPr lang="he-IL" dirty="0"/>
              <a:t>נהריה</a:t>
            </a:r>
          </a:p>
          <a:p>
            <a:r>
              <a:rPr lang="he-IL" dirty="0"/>
              <a:t>הקריות חיפה</a:t>
            </a:r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429CAF6F-3115-110A-7D85-DBB022B0416A}"/>
              </a:ext>
            </a:extLst>
          </p:cNvPr>
          <p:cNvSpPr txBox="1"/>
          <p:nvPr/>
        </p:nvSpPr>
        <p:spPr>
          <a:xfrm>
            <a:off x="6363430" y="4659545"/>
            <a:ext cx="960119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u="sng" dirty="0"/>
              <a:t>אזור:</a:t>
            </a:r>
          </a:p>
          <a:p>
            <a:r>
              <a:rPr lang="he-IL" dirty="0"/>
              <a:t>טבריה</a:t>
            </a:r>
          </a:p>
          <a:p>
            <a:r>
              <a:rPr lang="he-IL" dirty="0"/>
              <a:t>והסביבה</a:t>
            </a:r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310EEB42-A92A-27FB-B6E4-0D609638E23F}"/>
              </a:ext>
            </a:extLst>
          </p:cNvPr>
          <p:cNvSpPr txBox="1"/>
          <p:nvPr/>
        </p:nvSpPr>
        <p:spPr>
          <a:xfrm>
            <a:off x="5179642" y="4798045"/>
            <a:ext cx="960119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u="sng" dirty="0"/>
              <a:t>אזור:</a:t>
            </a:r>
          </a:p>
          <a:p>
            <a:r>
              <a:rPr lang="he-IL" dirty="0"/>
              <a:t>רחובות והסביבה</a:t>
            </a:r>
          </a:p>
        </p:txBody>
      </p:sp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31F4CFF2-8240-1495-0EFA-EA1FCC7A56CA}"/>
              </a:ext>
            </a:extLst>
          </p:cNvPr>
          <p:cNvSpPr txBox="1"/>
          <p:nvPr/>
        </p:nvSpPr>
        <p:spPr>
          <a:xfrm>
            <a:off x="3724421" y="4761581"/>
            <a:ext cx="960119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u="sng" dirty="0"/>
              <a:t>אזור:</a:t>
            </a:r>
          </a:p>
          <a:p>
            <a:r>
              <a:rPr lang="he-IL" dirty="0"/>
              <a:t>מרכז והשפלה</a:t>
            </a:r>
          </a:p>
        </p:txBody>
      </p:sp>
      <p:sp>
        <p:nvSpPr>
          <p:cNvPr id="13" name="תיבת טקסט 12">
            <a:extLst>
              <a:ext uri="{FF2B5EF4-FFF2-40B4-BE49-F238E27FC236}">
                <a16:creationId xmlns:a16="http://schemas.microsoft.com/office/drawing/2014/main" id="{8803520F-2B1F-684D-F249-D2A9C3CA65C4}"/>
              </a:ext>
            </a:extLst>
          </p:cNvPr>
          <p:cNvSpPr txBox="1"/>
          <p:nvPr/>
        </p:nvSpPr>
        <p:spPr>
          <a:xfrm>
            <a:off x="2280283" y="4657744"/>
            <a:ext cx="960119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u="sng" dirty="0"/>
              <a:t>אזור:</a:t>
            </a:r>
          </a:p>
          <a:p>
            <a:r>
              <a:rPr lang="he-IL" dirty="0"/>
              <a:t>נגב צפוני</a:t>
            </a:r>
          </a:p>
        </p:txBody>
      </p:sp>
      <p:sp>
        <p:nvSpPr>
          <p:cNvPr id="14" name="תיבת טקסט 13">
            <a:extLst>
              <a:ext uri="{FF2B5EF4-FFF2-40B4-BE49-F238E27FC236}">
                <a16:creationId xmlns:a16="http://schemas.microsoft.com/office/drawing/2014/main" id="{9BC3B2E1-17EC-28F3-F568-816FD4651B82}"/>
              </a:ext>
            </a:extLst>
          </p:cNvPr>
          <p:cNvSpPr txBox="1"/>
          <p:nvPr/>
        </p:nvSpPr>
        <p:spPr>
          <a:xfrm>
            <a:off x="887581" y="4657743"/>
            <a:ext cx="960119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u="sng" dirty="0"/>
              <a:t>אזור:</a:t>
            </a:r>
          </a:p>
          <a:p>
            <a:r>
              <a:rPr lang="he-IL" dirty="0"/>
              <a:t>נגב דרומי</a:t>
            </a:r>
          </a:p>
        </p:txBody>
      </p:sp>
      <p:sp>
        <p:nvSpPr>
          <p:cNvPr id="15" name="תיבת טקסט 14">
            <a:extLst>
              <a:ext uri="{FF2B5EF4-FFF2-40B4-BE49-F238E27FC236}">
                <a16:creationId xmlns:a16="http://schemas.microsoft.com/office/drawing/2014/main" id="{F88B283D-03B1-20AE-FFF2-79D8B4E0C071}"/>
              </a:ext>
            </a:extLst>
          </p:cNvPr>
          <p:cNvSpPr txBox="1"/>
          <p:nvPr/>
        </p:nvSpPr>
        <p:spPr>
          <a:xfrm>
            <a:off x="392478" y="508740"/>
            <a:ext cx="8240149" cy="5078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700" b="1" dirty="0"/>
              <a:t>מבנה ארגוני- העמותה לקידום אזרחים ותיקים בישראל </a:t>
            </a:r>
          </a:p>
        </p:txBody>
      </p:sp>
      <p:sp>
        <p:nvSpPr>
          <p:cNvPr id="16" name="מלבן 15">
            <a:extLst>
              <a:ext uri="{FF2B5EF4-FFF2-40B4-BE49-F238E27FC236}">
                <a16:creationId xmlns:a16="http://schemas.microsoft.com/office/drawing/2014/main" id="{0271566C-A4F0-5911-EB77-519A686C8609}"/>
              </a:ext>
            </a:extLst>
          </p:cNvPr>
          <p:cNvSpPr/>
          <p:nvPr/>
        </p:nvSpPr>
        <p:spPr>
          <a:xfrm>
            <a:off x="2905635" y="5968384"/>
            <a:ext cx="3557811" cy="5079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b="1" dirty="0"/>
              <a:t>   חסויות                       מתנדבים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6CFEC83F-5353-C5DD-CC09-DADBCC35A08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7000"/>
          <a:stretch/>
        </p:blipFill>
        <p:spPr bwMode="auto">
          <a:xfrm>
            <a:off x="4208408" y="6115687"/>
            <a:ext cx="1190500" cy="3439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8" name="מחבר ישר 7">
            <a:extLst>
              <a:ext uri="{FF2B5EF4-FFF2-40B4-BE49-F238E27FC236}">
                <a16:creationId xmlns:a16="http://schemas.microsoft.com/office/drawing/2014/main" id="{0EA98AE0-EF08-F0C4-35D7-D3E33FAE22A9}"/>
              </a:ext>
            </a:extLst>
          </p:cNvPr>
          <p:cNvCxnSpPr>
            <a:cxnSpLocks/>
          </p:cNvCxnSpPr>
          <p:nvPr/>
        </p:nvCxnSpPr>
        <p:spPr>
          <a:xfrm flipH="1">
            <a:off x="1361049" y="3955667"/>
            <a:ext cx="484457" cy="2612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מחבר ישר 16">
            <a:extLst>
              <a:ext uri="{FF2B5EF4-FFF2-40B4-BE49-F238E27FC236}">
                <a16:creationId xmlns:a16="http://schemas.microsoft.com/office/drawing/2014/main" id="{D0F7E6E1-6B47-5A4C-D6AE-65E6486623D3}"/>
              </a:ext>
            </a:extLst>
          </p:cNvPr>
          <p:cNvCxnSpPr>
            <a:cxnSpLocks/>
          </p:cNvCxnSpPr>
          <p:nvPr/>
        </p:nvCxnSpPr>
        <p:spPr>
          <a:xfrm flipH="1" flipV="1">
            <a:off x="2097844" y="3987006"/>
            <a:ext cx="444892" cy="2685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מחבר ישר 21">
            <a:extLst>
              <a:ext uri="{FF2B5EF4-FFF2-40B4-BE49-F238E27FC236}">
                <a16:creationId xmlns:a16="http://schemas.microsoft.com/office/drawing/2014/main" id="{F68CCF25-A4A4-C579-4932-3AF299FEAB5C}"/>
              </a:ext>
            </a:extLst>
          </p:cNvPr>
          <p:cNvCxnSpPr>
            <a:cxnSpLocks/>
          </p:cNvCxnSpPr>
          <p:nvPr/>
        </p:nvCxnSpPr>
        <p:spPr>
          <a:xfrm flipH="1" flipV="1">
            <a:off x="5093160" y="3955667"/>
            <a:ext cx="305748" cy="2905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מחבר ישר 22">
            <a:extLst>
              <a:ext uri="{FF2B5EF4-FFF2-40B4-BE49-F238E27FC236}">
                <a16:creationId xmlns:a16="http://schemas.microsoft.com/office/drawing/2014/main" id="{7ABE164F-86B7-09D7-4C86-43758D15BD75}"/>
              </a:ext>
            </a:extLst>
          </p:cNvPr>
          <p:cNvCxnSpPr>
            <a:cxnSpLocks/>
            <a:stCxn id="6" idx="0"/>
          </p:cNvCxnSpPr>
          <p:nvPr/>
        </p:nvCxnSpPr>
        <p:spPr>
          <a:xfrm flipV="1">
            <a:off x="4132084" y="3977424"/>
            <a:ext cx="346717" cy="2983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מחבר ישר 27">
            <a:extLst>
              <a:ext uri="{FF2B5EF4-FFF2-40B4-BE49-F238E27FC236}">
                <a16:creationId xmlns:a16="http://schemas.microsoft.com/office/drawing/2014/main" id="{62F9EC64-DC60-3F94-F938-A70FDCBF2CC7}"/>
              </a:ext>
            </a:extLst>
          </p:cNvPr>
          <p:cNvCxnSpPr>
            <a:cxnSpLocks/>
          </p:cNvCxnSpPr>
          <p:nvPr/>
        </p:nvCxnSpPr>
        <p:spPr>
          <a:xfrm flipH="1" flipV="1">
            <a:off x="7726455" y="3965074"/>
            <a:ext cx="482044" cy="2269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מחבר ישר 29">
            <a:extLst>
              <a:ext uri="{FF2B5EF4-FFF2-40B4-BE49-F238E27FC236}">
                <a16:creationId xmlns:a16="http://schemas.microsoft.com/office/drawing/2014/main" id="{4B95580F-2515-A63D-E31C-FD31ACC34EFB}"/>
              </a:ext>
            </a:extLst>
          </p:cNvPr>
          <p:cNvCxnSpPr>
            <a:cxnSpLocks/>
          </p:cNvCxnSpPr>
          <p:nvPr/>
        </p:nvCxnSpPr>
        <p:spPr>
          <a:xfrm flipV="1">
            <a:off x="6833340" y="4027120"/>
            <a:ext cx="259391" cy="2145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9147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7B718587-761B-45C0-77B1-323280FAA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sz="2800" dirty="0"/>
              <a:t>מטרות ויעדי העמותה לקידום אזרחים וותיקים בישראל</a:t>
            </a:r>
          </a:p>
        </p:txBody>
      </p:sp>
      <p:sp>
        <p:nvSpPr>
          <p:cNvPr id="2" name="מציין מיקום תוכן 1">
            <a:extLst>
              <a:ext uri="{FF2B5EF4-FFF2-40B4-BE49-F238E27FC236}">
                <a16:creationId xmlns:a16="http://schemas.microsoft.com/office/drawing/2014/main" id="{ECFF3A7D-4B21-0C0E-DB89-4C97F3FE6F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972008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he-IL" b="1" u="sng" dirty="0"/>
              <a:t>מטרות:</a:t>
            </a:r>
          </a:p>
          <a:p>
            <a:r>
              <a:rPr lang="he-IL" dirty="0"/>
              <a:t>קידום ולכידות חברתי, כלכלי ותודעתי של ותיקי הארץ.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e-IL" dirty="0"/>
              <a:t>יצירת מועדונים להתפתחות קולקטיבית של הגמלאים.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e-IL" dirty="0"/>
              <a:t>קידום האינטרסים של אוכלוסיית הגמלאים.</a:t>
            </a:r>
          </a:p>
          <a:p>
            <a:pPr>
              <a:buFont typeface="Wingdings" panose="05000000000000000000" pitchFamily="2" charset="2"/>
              <a:buChar char="v"/>
            </a:pPr>
            <a:endParaRPr lang="he-IL" dirty="0"/>
          </a:p>
          <a:p>
            <a:pPr marL="109728" indent="0">
              <a:buNone/>
            </a:pPr>
            <a:r>
              <a:rPr lang="he-IL" b="1" u="sng" dirty="0"/>
              <a:t>יעדים: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e-IL" dirty="0"/>
              <a:t>העלאת קצבת הזקנה.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e-IL" dirty="0"/>
              <a:t>שחיקת הפנסיה.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e-IL" dirty="0"/>
              <a:t>ייעוץ והכוונה של תיק הביטוח והפיננסי של הגמלאים.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e-IL" dirty="0"/>
              <a:t>מתן הנחות ברשתות.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e-IL" dirty="0"/>
              <a:t>סבסוד פעילות פנאי- טיולים, ימי נופש, פעילויות חברתיות...</a:t>
            </a:r>
          </a:p>
        </p:txBody>
      </p:sp>
      <p:pic>
        <p:nvPicPr>
          <p:cNvPr id="5" name="תמונה 4" descr="C:\Users\user\AppData\Local\Microsoft\Windows\INetCache\Content.MSO\7A068BA1.tmp">
            <a:extLst>
              <a:ext uri="{FF2B5EF4-FFF2-40B4-BE49-F238E27FC236}">
                <a16:creationId xmlns:a16="http://schemas.microsoft.com/office/drawing/2014/main" id="{A083F6EB-63DD-2F50-B990-F335A319A4E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857060"/>
            <a:ext cx="1512168" cy="1520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10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6EC8AC53-B49C-8158-E5D6-F1904C2E1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/>
              <a:t>מעשה ידנו להתפאר</a:t>
            </a:r>
          </a:p>
        </p:txBody>
      </p:sp>
      <p:sp>
        <p:nvSpPr>
          <p:cNvPr id="2" name="מציין מיקום תוכן 1">
            <a:extLst>
              <a:ext uri="{FF2B5EF4-FFF2-40B4-BE49-F238E27FC236}">
                <a16:creationId xmlns:a16="http://schemas.microsoft.com/office/drawing/2014/main" id="{214A3092-81CD-851C-1280-1C73CE997C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he-IL" sz="2400" b="1" u="sng" dirty="0"/>
              <a:t>מעורבות העמותה:</a:t>
            </a:r>
          </a:p>
          <a:p>
            <a:r>
              <a:rPr lang="he-IL" sz="2400" b="1" dirty="0"/>
              <a:t>העמותה מעורבת וחברה בוועדות רווחה, עבודה, משרד הבריאות.</a:t>
            </a:r>
          </a:p>
          <a:p>
            <a:r>
              <a:rPr lang="he-IL" sz="2400" b="1" dirty="0"/>
              <a:t>העמותה לקחה חלק בהחלטת הממשלה בנושא: חל"ת בתקופת עבודתו של האזרח הוותיק.</a:t>
            </a:r>
          </a:p>
          <a:p>
            <a:r>
              <a:rPr lang="he-IL" sz="2400" b="1" dirty="0"/>
              <a:t>העמותה מסייעת במצבי חירום (קורונה, אוזן קשבת...)</a:t>
            </a:r>
          </a:p>
          <a:p>
            <a:r>
              <a:rPr lang="he-IL" sz="2400" b="1" dirty="0"/>
              <a:t>העמותה משתפת פעולה עם רשויות, מועצות מקומיות ומועדוני גמלאים במקומות שונים בארץ.</a:t>
            </a:r>
          </a:p>
          <a:p>
            <a:r>
              <a:rPr lang="he-IL" sz="2400" b="1" dirty="0"/>
              <a:t>סבסוד בפעילות פנאי- טיולים/ סיורים בארץ ובחו"ל, הרצאות סדנאות ועוד</a:t>
            </a:r>
            <a:r>
              <a:rPr lang="he-IL" sz="2400" dirty="0"/>
              <a:t>.</a:t>
            </a:r>
          </a:p>
        </p:txBody>
      </p:sp>
      <p:pic>
        <p:nvPicPr>
          <p:cNvPr id="5" name="Content Placeholder 3" descr="Team%20Building.jpg">
            <a:extLst>
              <a:ext uri="{FF2B5EF4-FFF2-40B4-BE49-F238E27FC236}">
                <a16:creationId xmlns:a16="http://schemas.microsoft.com/office/drawing/2014/main" id="{8AAAEEB3-C4DD-DC12-A09C-2EAABBB2E9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206" y="151606"/>
            <a:ext cx="3061683" cy="1981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97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45924E2-0385-405E-AA5A-5584843D4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107504" y="5983643"/>
            <a:ext cx="8763536" cy="541702"/>
          </a:xfrm>
        </p:spPr>
        <p:txBody>
          <a:bodyPr>
            <a:noAutofit/>
          </a:bodyPr>
          <a:lstStyle/>
          <a:p>
            <a:pPr algn="ctr">
              <a:tabLst>
                <a:tab pos="1977866" algn="ctr"/>
                <a:tab pos="3955733" algn="r"/>
              </a:tabLst>
            </a:pPr>
            <a:r>
              <a:rPr lang="he-IL" sz="24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כוחנו באחדותנו לשיפור ההווה והעתיד של האזרחים הוותיקים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he-IL" sz="24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בישראל</a:t>
            </a:r>
            <a:b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b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p:graphicFrame>
        <p:nvGraphicFramePr>
          <p:cNvPr id="4" name="דיאגרמה 3">
            <a:extLst>
              <a:ext uri="{FF2B5EF4-FFF2-40B4-BE49-F238E27FC236}">
                <a16:creationId xmlns:a16="http://schemas.microsoft.com/office/drawing/2014/main" id="{306463A8-1E9A-4825-86A6-FE98BDB6CC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36232035"/>
              </p:ext>
            </p:extLst>
          </p:nvPr>
        </p:nvGraphicFramePr>
        <p:xfrm>
          <a:off x="-179291" y="332656"/>
          <a:ext cx="5687395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דיאגרמה 4">
            <a:extLst>
              <a:ext uri="{FF2B5EF4-FFF2-40B4-BE49-F238E27FC236}">
                <a16:creationId xmlns:a16="http://schemas.microsoft.com/office/drawing/2014/main" id="{C04F8D23-E7D6-4B3C-AC49-C35586A659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8671452"/>
              </p:ext>
            </p:extLst>
          </p:nvPr>
        </p:nvGraphicFramePr>
        <p:xfrm>
          <a:off x="2401981" y="908719"/>
          <a:ext cx="6092825" cy="47235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4D1297FE-4155-4FD8-CA56-1FAB49A8BB85}"/>
              </a:ext>
            </a:extLst>
          </p:cNvPr>
          <p:cNvSpPr txBox="1"/>
          <p:nvPr/>
        </p:nvSpPr>
        <p:spPr>
          <a:xfrm>
            <a:off x="864206" y="2141645"/>
            <a:ext cx="1800200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b="1" dirty="0"/>
              <a:t>רשויות,</a:t>
            </a:r>
          </a:p>
          <a:p>
            <a:pPr algn="ctr"/>
            <a:r>
              <a:rPr lang="he-IL" sz="2000" b="1" dirty="0"/>
              <a:t>מועצות מקומיות מועדוני גמלאים.. </a:t>
            </a: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1627220B-CA50-80DC-8AFF-E2622AE81E2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1248713">
            <a:off x="4155283" y="1766611"/>
            <a:ext cx="1508314" cy="402827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251B4A7F-42B2-CC6E-608B-354FAEAF915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7805" y="591713"/>
            <a:ext cx="1692893" cy="12680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2122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 descr="×ª××¦××ª ×ª××× × ×¢×××¨ ×ª×××">
            <a:extLst>
              <a:ext uri="{FF2B5EF4-FFF2-40B4-BE49-F238E27FC236}">
                <a16:creationId xmlns:a16="http://schemas.microsoft.com/office/drawing/2014/main" id="{03C64CFE-23D8-5196-F264-D32F065CFDCA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60" b="19373"/>
          <a:stretch/>
        </p:blipFill>
        <p:spPr bwMode="auto">
          <a:xfrm>
            <a:off x="1619672" y="2206625"/>
            <a:ext cx="5273040" cy="24447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62241304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2834</TotalTime>
  <Words>326</Words>
  <Application>Microsoft Office PowerPoint</Application>
  <PresentationFormat>‫הצגה על המסך (4:3)</PresentationFormat>
  <Paragraphs>81</Paragraphs>
  <Slides>7</Slides>
  <Notes>1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Wingdings</vt:lpstr>
      <vt:lpstr>ערכת נושא Office</vt:lpstr>
      <vt:lpstr>מי אנחנו?</vt:lpstr>
      <vt:lpstr>  העמותה לקידום אזרחים ותיקים בישראל  </vt:lpstr>
      <vt:lpstr>מצגת של PowerPoint‏</vt:lpstr>
      <vt:lpstr>מטרות ויעדי העמותה לקידום אזרחים וותיקים בישראל</vt:lpstr>
      <vt:lpstr>מעשה ידנו להתפאר</vt:lpstr>
      <vt:lpstr>כוחנו באחדותנו לשיפור ההווה והעתיד של האזרחים הוותיקים  בישראל    </vt:lpstr>
      <vt:lpstr>מצגת של PowerPoint‏</vt:lpstr>
    </vt:vector>
  </TitlesOfParts>
  <Company>DoAlogue</Company>
  <LinksUpToDate>false</LinksUpToDate>
  <SharedDoc>false</SharedDoc>
  <HyperlinkBase>https://doalogue.co.il/wiki/SWOT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תבנית SWOT עבור PowerPowerpoint</dc:title>
  <dc:creator>יותם הכהן</dc:creator>
  <cp:lastModifiedBy>יפה אטיאס</cp:lastModifiedBy>
  <cp:revision>78</cp:revision>
  <dcterms:created xsi:type="dcterms:W3CDTF">2016-02-04T19:31:02Z</dcterms:created>
  <dcterms:modified xsi:type="dcterms:W3CDTF">2024-05-06T09:47:30Z</dcterms:modified>
  <cp:category>אסטרטגיה</cp:category>
</cp:coreProperties>
</file>